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64" r:id="rId5"/>
    <p:sldMasterId id="2147483676" r:id="rId6"/>
    <p:sldMasterId id="2147483688" r:id="rId7"/>
  </p:sldMasterIdLst>
  <p:notesMasterIdLst>
    <p:notesMasterId r:id="rId42"/>
  </p:notesMasterIdLst>
  <p:handoutMasterIdLst>
    <p:handoutMasterId r:id="rId43"/>
  </p:handoutMasterIdLst>
  <p:sldIdLst>
    <p:sldId id="371" r:id="rId8"/>
    <p:sldId id="372" r:id="rId9"/>
    <p:sldId id="259" r:id="rId10"/>
    <p:sldId id="370" r:id="rId11"/>
    <p:sldId id="373" r:id="rId12"/>
    <p:sldId id="376" r:id="rId13"/>
    <p:sldId id="375" r:id="rId14"/>
    <p:sldId id="308" r:id="rId15"/>
    <p:sldId id="309" r:id="rId16"/>
    <p:sldId id="393" r:id="rId17"/>
    <p:sldId id="374" r:id="rId18"/>
    <p:sldId id="377" r:id="rId19"/>
    <p:sldId id="378" r:id="rId20"/>
    <p:sldId id="320" r:id="rId21"/>
    <p:sldId id="318" r:id="rId22"/>
    <p:sldId id="387" r:id="rId23"/>
    <p:sldId id="379" r:id="rId24"/>
    <p:sldId id="388" r:id="rId25"/>
    <p:sldId id="389" r:id="rId26"/>
    <p:sldId id="390" r:id="rId27"/>
    <p:sldId id="392" r:id="rId28"/>
    <p:sldId id="400" r:id="rId29"/>
    <p:sldId id="386" r:id="rId30"/>
    <p:sldId id="397" r:id="rId31"/>
    <p:sldId id="398" r:id="rId32"/>
    <p:sldId id="401" r:id="rId33"/>
    <p:sldId id="402" r:id="rId34"/>
    <p:sldId id="403" r:id="rId35"/>
    <p:sldId id="405" r:id="rId36"/>
    <p:sldId id="406" r:id="rId37"/>
    <p:sldId id="404" r:id="rId38"/>
    <p:sldId id="344" r:id="rId39"/>
    <p:sldId id="347" r:id="rId40"/>
    <p:sldId id="36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AA4B"/>
    <a:srgbClr val="FA6AD4"/>
    <a:srgbClr val="CC0000"/>
    <a:srgbClr val="FF6600"/>
    <a:srgbClr val="FFCC00"/>
    <a:srgbClr val="993D3D"/>
    <a:srgbClr val="E7E7F7"/>
    <a:srgbClr val="F2DAF4"/>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12/30/2023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12/30/2023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3</a:t>
            </a:fld>
            <a:endParaRPr lang="en-US"/>
          </a:p>
        </p:txBody>
      </p:sp>
    </p:spTree>
    <p:extLst>
      <p:ext uri="{BB962C8B-B14F-4D97-AF65-F5344CB8AC3E}">
        <p14:creationId xmlns:p14="http://schemas.microsoft.com/office/powerpoint/2010/main" val="2887545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24</a:t>
            </a:fld>
            <a:endParaRPr lang="en-US"/>
          </a:p>
        </p:txBody>
      </p:sp>
    </p:spTree>
    <p:extLst>
      <p:ext uri="{BB962C8B-B14F-4D97-AF65-F5344CB8AC3E}">
        <p14:creationId xmlns:p14="http://schemas.microsoft.com/office/powerpoint/2010/main" val="1015152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25</a:t>
            </a:fld>
            <a:endParaRPr lang="en-US"/>
          </a:p>
        </p:txBody>
      </p:sp>
    </p:spTree>
    <p:extLst>
      <p:ext uri="{BB962C8B-B14F-4D97-AF65-F5344CB8AC3E}">
        <p14:creationId xmlns:p14="http://schemas.microsoft.com/office/powerpoint/2010/main" val="172781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26</a:t>
            </a:fld>
            <a:endParaRPr lang="en-US"/>
          </a:p>
        </p:txBody>
      </p:sp>
    </p:spTree>
    <p:extLst>
      <p:ext uri="{BB962C8B-B14F-4D97-AF65-F5344CB8AC3E}">
        <p14:creationId xmlns:p14="http://schemas.microsoft.com/office/powerpoint/2010/main" val="2127841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27</a:t>
            </a:fld>
            <a:endParaRPr lang="en-US"/>
          </a:p>
        </p:txBody>
      </p:sp>
    </p:spTree>
    <p:extLst>
      <p:ext uri="{BB962C8B-B14F-4D97-AF65-F5344CB8AC3E}">
        <p14:creationId xmlns:p14="http://schemas.microsoft.com/office/powerpoint/2010/main" val="3249285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28</a:t>
            </a:fld>
            <a:endParaRPr lang="en-US"/>
          </a:p>
        </p:txBody>
      </p:sp>
    </p:spTree>
    <p:extLst>
      <p:ext uri="{BB962C8B-B14F-4D97-AF65-F5344CB8AC3E}">
        <p14:creationId xmlns:p14="http://schemas.microsoft.com/office/powerpoint/2010/main" val="2523927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29</a:t>
            </a:fld>
            <a:endParaRPr lang="en-US"/>
          </a:p>
        </p:txBody>
      </p:sp>
    </p:spTree>
    <p:extLst>
      <p:ext uri="{BB962C8B-B14F-4D97-AF65-F5344CB8AC3E}">
        <p14:creationId xmlns:p14="http://schemas.microsoft.com/office/powerpoint/2010/main" val="3046231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30</a:t>
            </a:fld>
            <a:endParaRPr lang="en-US"/>
          </a:p>
        </p:txBody>
      </p:sp>
    </p:spTree>
    <p:extLst>
      <p:ext uri="{BB962C8B-B14F-4D97-AF65-F5344CB8AC3E}">
        <p14:creationId xmlns:p14="http://schemas.microsoft.com/office/powerpoint/2010/main" val="794015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31</a:t>
            </a:fld>
            <a:endParaRPr lang="en-US"/>
          </a:p>
        </p:txBody>
      </p:sp>
    </p:spTree>
    <p:extLst>
      <p:ext uri="{BB962C8B-B14F-4D97-AF65-F5344CB8AC3E}">
        <p14:creationId xmlns:p14="http://schemas.microsoft.com/office/powerpoint/2010/main" val="2897849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10</a:t>
            </a:fld>
            <a:endParaRPr lang="en-US"/>
          </a:p>
        </p:txBody>
      </p:sp>
    </p:spTree>
    <p:extLst>
      <p:ext uri="{BB962C8B-B14F-4D97-AF65-F5344CB8AC3E}">
        <p14:creationId xmlns:p14="http://schemas.microsoft.com/office/powerpoint/2010/main" val="2784412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15</a:t>
            </a:fld>
            <a:endParaRPr lang="en-US"/>
          </a:p>
        </p:txBody>
      </p:sp>
    </p:spTree>
    <p:extLst>
      <p:ext uri="{BB962C8B-B14F-4D97-AF65-F5344CB8AC3E}">
        <p14:creationId xmlns:p14="http://schemas.microsoft.com/office/powerpoint/2010/main" val="2913105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17</a:t>
            </a:fld>
            <a:endParaRPr lang="en-US"/>
          </a:p>
        </p:txBody>
      </p:sp>
    </p:spTree>
    <p:extLst>
      <p:ext uri="{BB962C8B-B14F-4D97-AF65-F5344CB8AC3E}">
        <p14:creationId xmlns:p14="http://schemas.microsoft.com/office/powerpoint/2010/main" val="1277259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18</a:t>
            </a:fld>
            <a:endParaRPr lang="en-US"/>
          </a:p>
        </p:txBody>
      </p:sp>
    </p:spTree>
    <p:extLst>
      <p:ext uri="{BB962C8B-B14F-4D97-AF65-F5344CB8AC3E}">
        <p14:creationId xmlns:p14="http://schemas.microsoft.com/office/powerpoint/2010/main" val="1650202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19</a:t>
            </a:fld>
            <a:endParaRPr lang="en-US"/>
          </a:p>
        </p:txBody>
      </p:sp>
    </p:spTree>
    <p:extLst>
      <p:ext uri="{BB962C8B-B14F-4D97-AF65-F5344CB8AC3E}">
        <p14:creationId xmlns:p14="http://schemas.microsoft.com/office/powerpoint/2010/main" val="2904858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20</a:t>
            </a:fld>
            <a:endParaRPr lang="en-US"/>
          </a:p>
        </p:txBody>
      </p:sp>
    </p:spTree>
    <p:extLst>
      <p:ext uri="{BB962C8B-B14F-4D97-AF65-F5344CB8AC3E}">
        <p14:creationId xmlns:p14="http://schemas.microsoft.com/office/powerpoint/2010/main" val="3814788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21</a:t>
            </a:fld>
            <a:endParaRPr lang="en-US"/>
          </a:p>
        </p:txBody>
      </p:sp>
    </p:spTree>
    <p:extLst>
      <p:ext uri="{BB962C8B-B14F-4D97-AF65-F5344CB8AC3E}">
        <p14:creationId xmlns:p14="http://schemas.microsoft.com/office/powerpoint/2010/main" val="2057344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23</a:t>
            </a:fld>
            <a:endParaRPr lang="en-US"/>
          </a:p>
        </p:txBody>
      </p:sp>
    </p:spTree>
    <p:extLst>
      <p:ext uri="{BB962C8B-B14F-4D97-AF65-F5344CB8AC3E}">
        <p14:creationId xmlns:p14="http://schemas.microsoft.com/office/powerpoint/2010/main" val="1145128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Project ID</a:t>
            </a:r>
          </a:p>
        </p:txBody>
      </p:sp>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E285721-4A07-4130-994B-DEB884CD6076}" type="datetime1">
              <a:rPr lang="en-US" smtClean="0"/>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54604-90AC-4DF0-8003-30488EE9D2DE}" type="slidenum">
              <a:rPr lang="en-US" smtClean="0"/>
              <a:t>‹#›</a:t>
            </a:fld>
            <a:endParaRPr lang="en-US"/>
          </a:p>
        </p:txBody>
      </p:sp>
    </p:spTree>
    <p:extLst>
      <p:ext uri="{BB962C8B-B14F-4D97-AF65-F5344CB8AC3E}">
        <p14:creationId xmlns:p14="http://schemas.microsoft.com/office/powerpoint/2010/main" val="31276518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0F1455-B844-45F8-BCB8-A9CA28245354}" type="datetime1">
              <a:rPr lang="en-US" smtClean="0"/>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54604-90AC-4DF0-8003-30488EE9D2DE}" type="slidenum">
              <a:rPr lang="en-US" smtClean="0"/>
              <a:t>‹#›</a:t>
            </a:fld>
            <a:endParaRPr lang="en-US"/>
          </a:p>
        </p:txBody>
      </p:sp>
      <p:pic>
        <p:nvPicPr>
          <p:cNvPr id="8" name="Picture 7" descr="Blue text on a black background&#10;&#10;Description automatically generated">
            <a:extLst>
              <a:ext uri="{FF2B5EF4-FFF2-40B4-BE49-F238E27FC236}">
                <a16:creationId xmlns:a16="http://schemas.microsoft.com/office/drawing/2014/main" id="{E2267324-5278-585B-4B7F-92CCEFBA11F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422678"/>
            <a:ext cx="2050733" cy="435322"/>
          </a:xfrm>
          <a:prstGeom prst="rect">
            <a:avLst/>
          </a:prstGeom>
        </p:spPr>
      </p:pic>
    </p:spTree>
    <p:extLst>
      <p:ext uri="{BB962C8B-B14F-4D97-AF65-F5344CB8AC3E}">
        <p14:creationId xmlns:p14="http://schemas.microsoft.com/office/powerpoint/2010/main" val="39169251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7D519D-906C-4A10-8FBF-7F6B19B46D99}" type="datetime1">
              <a:rPr lang="en-US" smtClean="0"/>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54604-90AC-4DF0-8003-30488EE9D2DE}" type="slidenum">
              <a:rPr lang="en-US" smtClean="0"/>
              <a:t>‹#›</a:t>
            </a:fld>
            <a:endParaRPr lang="en-US"/>
          </a:p>
        </p:txBody>
      </p:sp>
    </p:spTree>
    <p:extLst>
      <p:ext uri="{BB962C8B-B14F-4D97-AF65-F5344CB8AC3E}">
        <p14:creationId xmlns:p14="http://schemas.microsoft.com/office/powerpoint/2010/main" val="2141163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0EDCF51-8886-4E2D-8884-E53730AAD595}" type="datetime1">
              <a:rPr lang="en-US" smtClean="0"/>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54604-90AC-4DF0-8003-30488EE9D2DE}" type="slidenum">
              <a:rPr lang="en-US" smtClean="0"/>
              <a:t>‹#›</a:t>
            </a:fld>
            <a:endParaRPr lang="en-US"/>
          </a:p>
        </p:txBody>
      </p:sp>
    </p:spTree>
    <p:extLst>
      <p:ext uri="{BB962C8B-B14F-4D97-AF65-F5344CB8AC3E}">
        <p14:creationId xmlns:p14="http://schemas.microsoft.com/office/powerpoint/2010/main" val="32428997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5A1F647-FE50-41DA-8B80-5173DB9A7A4A}" type="datetime1">
              <a:rPr lang="en-US" smtClean="0"/>
              <a:t>12/30/2023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854604-90AC-4DF0-8003-30488EE9D2DE}" type="slidenum">
              <a:rPr lang="en-US" smtClean="0"/>
              <a:t>‹#›</a:t>
            </a:fld>
            <a:endParaRPr lang="en-US"/>
          </a:p>
        </p:txBody>
      </p:sp>
    </p:spTree>
    <p:extLst>
      <p:ext uri="{BB962C8B-B14F-4D97-AF65-F5344CB8AC3E}">
        <p14:creationId xmlns:p14="http://schemas.microsoft.com/office/powerpoint/2010/main" val="3210619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F31BB6-F3ED-428A-A1F7-0F476FA09DEE}" type="datetime1">
              <a:rPr lang="en-US" smtClean="0"/>
              <a:t>12/30/2023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854604-90AC-4DF0-8003-30488EE9D2DE}" type="slidenum">
              <a:rPr lang="en-US" smtClean="0"/>
              <a:t>‹#›</a:t>
            </a:fld>
            <a:endParaRPr lang="en-US"/>
          </a:p>
        </p:txBody>
      </p:sp>
    </p:spTree>
    <p:extLst>
      <p:ext uri="{BB962C8B-B14F-4D97-AF65-F5344CB8AC3E}">
        <p14:creationId xmlns:p14="http://schemas.microsoft.com/office/powerpoint/2010/main" val="15487983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96F228-D34E-4AE9-B1B1-9735986C4711}" type="datetime1">
              <a:rPr lang="en-US" smtClean="0"/>
              <a:t>12/30/2023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854604-90AC-4DF0-8003-30488EE9D2DE}" type="slidenum">
              <a:rPr lang="en-US" smtClean="0"/>
              <a:t>‹#›</a:t>
            </a:fld>
            <a:endParaRPr lang="en-US"/>
          </a:p>
        </p:txBody>
      </p:sp>
    </p:spTree>
    <p:extLst>
      <p:ext uri="{BB962C8B-B14F-4D97-AF65-F5344CB8AC3E}">
        <p14:creationId xmlns:p14="http://schemas.microsoft.com/office/powerpoint/2010/main" val="707259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CFE534-6064-4ADA-80FB-8B0E4C69F568}" type="datetime1">
              <a:rPr lang="en-US" smtClean="0"/>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54604-90AC-4DF0-8003-30488EE9D2DE}" type="slidenum">
              <a:rPr lang="en-US" smtClean="0"/>
              <a:t>‹#›</a:t>
            </a:fld>
            <a:endParaRPr lang="en-US"/>
          </a:p>
        </p:txBody>
      </p:sp>
    </p:spTree>
    <p:extLst>
      <p:ext uri="{BB962C8B-B14F-4D97-AF65-F5344CB8AC3E}">
        <p14:creationId xmlns:p14="http://schemas.microsoft.com/office/powerpoint/2010/main" val="720700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1735F3-9A1D-4722-AE81-0CAD9A764D05}" type="datetime1">
              <a:rPr lang="en-US" smtClean="0"/>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54604-90AC-4DF0-8003-30488EE9D2DE}" type="slidenum">
              <a:rPr lang="en-US" smtClean="0"/>
              <a:t>‹#›</a:t>
            </a:fld>
            <a:endParaRPr lang="en-US"/>
          </a:p>
        </p:txBody>
      </p:sp>
    </p:spTree>
    <p:extLst>
      <p:ext uri="{BB962C8B-B14F-4D97-AF65-F5344CB8AC3E}">
        <p14:creationId xmlns:p14="http://schemas.microsoft.com/office/powerpoint/2010/main" val="21538182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ED1257-89F5-4F37-8DC5-E6CB529953BF}" type="datetime1">
              <a:rPr lang="en-US" smtClean="0"/>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54604-90AC-4DF0-8003-30488EE9D2DE}" type="slidenum">
              <a:rPr lang="en-US" smtClean="0"/>
              <a:t>‹#›</a:t>
            </a:fld>
            <a:endParaRPr lang="en-US"/>
          </a:p>
        </p:txBody>
      </p:sp>
    </p:spTree>
    <p:extLst>
      <p:ext uri="{BB962C8B-B14F-4D97-AF65-F5344CB8AC3E}">
        <p14:creationId xmlns:p14="http://schemas.microsoft.com/office/powerpoint/2010/main" val="13191766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ED5D1-3FA4-491C-8CEA-BF58973F956A}" type="datetime1">
              <a:rPr lang="en-US" smtClean="0"/>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54604-90AC-4DF0-8003-30488EE9D2DE}" type="slidenum">
              <a:rPr lang="en-US" smtClean="0"/>
              <a:t>‹#›</a:t>
            </a:fld>
            <a:endParaRPr lang="en-US"/>
          </a:p>
        </p:txBody>
      </p:sp>
    </p:spTree>
    <p:extLst>
      <p:ext uri="{BB962C8B-B14F-4D97-AF65-F5344CB8AC3E}">
        <p14:creationId xmlns:p14="http://schemas.microsoft.com/office/powerpoint/2010/main" val="40985298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2BA1-9CED-E6CB-4B15-DDFE60A04A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BA51D6-6F77-8D2A-B492-A7E2E9D9E2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481815-CAB6-A056-E762-F5F1AAC1EA55}"/>
              </a:ext>
            </a:extLst>
          </p:cNvPr>
          <p:cNvSpPr>
            <a:spLocks noGrp="1"/>
          </p:cNvSpPr>
          <p:nvPr>
            <p:ph type="dt" sz="half" idx="10"/>
          </p:nvPr>
        </p:nvSpPr>
        <p:spPr/>
        <p:txBody>
          <a:bodyPr/>
          <a:lstStyle/>
          <a:p>
            <a:fld id="{4840936A-AD77-4EE4-A584-3DE37513B3C3}" type="datetimeFigureOut">
              <a:rPr lang="en-US" smtClean="0"/>
              <a:t>12/30/2023</a:t>
            </a:fld>
            <a:endParaRPr lang="en-US"/>
          </a:p>
        </p:txBody>
      </p:sp>
      <p:sp>
        <p:nvSpPr>
          <p:cNvPr id="5" name="Footer Placeholder 4">
            <a:extLst>
              <a:ext uri="{FF2B5EF4-FFF2-40B4-BE49-F238E27FC236}">
                <a16:creationId xmlns:a16="http://schemas.microsoft.com/office/drawing/2014/main" id="{41E6B2C9-D6EA-EC27-B8CD-38472ED3A9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DF0F3A-5E81-7303-869B-E189797700DA}"/>
              </a:ext>
            </a:extLst>
          </p:cNvPr>
          <p:cNvSpPr>
            <a:spLocks noGrp="1"/>
          </p:cNvSpPr>
          <p:nvPr>
            <p:ph type="sldNum" sz="quarter" idx="12"/>
          </p:nvPr>
        </p:nvSpPr>
        <p:spPr/>
        <p:txBody>
          <a:bodyPr/>
          <a:lstStyle/>
          <a:p>
            <a:fld id="{B1E54BA6-E666-49B2-8D3F-58B235E67524}" type="slidenum">
              <a:rPr lang="en-US" smtClean="0"/>
              <a:t>‹#›</a:t>
            </a:fld>
            <a:endParaRPr lang="en-US"/>
          </a:p>
        </p:txBody>
      </p:sp>
    </p:spTree>
    <p:extLst>
      <p:ext uri="{BB962C8B-B14F-4D97-AF65-F5344CB8AC3E}">
        <p14:creationId xmlns:p14="http://schemas.microsoft.com/office/powerpoint/2010/main" val="9155357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E586-F99B-34D7-1E2C-4A36A00CCB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C6B602-15CE-698C-562F-AA818EF860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EBFFFD-7833-0F22-F3D6-77CD3E792F7A}"/>
              </a:ext>
            </a:extLst>
          </p:cNvPr>
          <p:cNvSpPr>
            <a:spLocks noGrp="1"/>
          </p:cNvSpPr>
          <p:nvPr>
            <p:ph type="dt" sz="half" idx="10"/>
          </p:nvPr>
        </p:nvSpPr>
        <p:spPr/>
        <p:txBody>
          <a:bodyPr/>
          <a:lstStyle/>
          <a:p>
            <a:fld id="{4840936A-AD77-4EE4-A584-3DE37513B3C3}" type="datetimeFigureOut">
              <a:rPr lang="en-US" smtClean="0"/>
              <a:t>12/30/2023</a:t>
            </a:fld>
            <a:endParaRPr lang="en-US"/>
          </a:p>
        </p:txBody>
      </p:sp>
      <p:sp>
        <p:nvSpPr>
          <p:cNvPr id="5" name="Footer Placeholder 4">
            <a:extLst>
              <a:ext uri="{FF2B5EF4-FFF2-40B4-BE49-F238E27FC236}">
                <a16:creationId xmlns:a16="http://schemas.microsoft.com/office/drawing/2014/main" id="{8A3BF366-0627-83D2-A0A1-BA9CECCE2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6823AF-139E-7D4D-58EA-29D505073CAE}"/>
              </a:ext>
            </a:extLst>
          </p:cNvPr>
          <p:cNvSpPr>
            <a:spLocks noGrp="1"/>
          </p:cNvSpPr>
          <p:nvPr>
            <p:ph type="sldNum" sz="quarter" idx="12"/>
          </p:nvPr>
        </p:nvSpPr>
        <p:spPr/>
        <p:txBody>
          <a:bodyPr/>
          <a:lstStyle/>
          <a:p>
            <a:fld id="{B1E54BA6-E666-49B2-8D3F-58B235E67524}" type="slidenum">
              <a:rPr lang="en-US" smtClean="0"/>
              <a:t>‹#›</a:t>
            </a:fld>
            <a:endParaRPr lang="en-US"/>
          </a:p>
        </p:txBody>
      </p:sp>
    </p:spTree>
    <p:extLst>
      <p:ext uri="{BB962C8B-B14F-4D97-AF65-F5344CB8AC3E}">
        <p14:creationId xmlns:p14="http://schemas.microsoft.com/office/powerpoint/2010/main" val="28030734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A5698-7569-7978-3B18-B4629F1B02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3E8D13-5D5B-8AC3-EE5B-159338D332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B6752C-BF6B-C34E-8EE3-6549A01DA058}"/>
              </a:ext>
            </a:extLst>
          </p:cNvPr>
          <p:cNvSpPr>
            <a:spLocks noGrp="1"/>
          </p:cNvSpPr>
          <p:nvPr>
            <p:ph type="dt" sz="half" idx="10"/>
          </p:nvPr>
        </p:nvSpPr>
        <p:spPr/>
        <p:txBody>
          <a:bodyPr/>
          <a:lstStyle/>
          <a:p>
            <a:fld id="{4840936A-AD77-4EE4-A584-3DE37513B3C3}" type="datetimeFigureOut">
              <a:rPr lang="en-US" smtClean="0"/>
              <a:t>12/30/2023</a:t>
            </a:fld>
            <a:endParaRPr lang="en-US"/>
          </a:p>
        </p:txBody>
      </p:sp>
      <p:sp>
        <p:nvSpPr>
          <p:cNvPr id="5" name="Footer Placeholder 4">
            <a:extLst>
              <a:ext uri="{FF2B5EF4-FFF2-40B4-BE49-F238E27FC236}">
                <a16:creationId xmlns:a16="http://schemas.microsoft.com/office/drawing/2014/main" id="{300E3802-6B18-2DF9-6531-CE641C09AA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6E792C-97E6-1962-DBE5-FCE9EC446DAD}"/>
              </a:ext>
            </a:extLst>
          </p:cNvPr>
          <p:cNvSpPr>
            <a:spLocks noGrp="1"/>
          </p:cNvSpPr>
          <p:nvPr>
            <p:ph type="sldNum" sz="quarter" idx="12"/>
          </p:nvPr>
        </p:nvSpPr>
        <p:spPr/>
        <p:txBody>
          <a:bodyPr/>
          <a:lstStyle/>
          <a:p>
            <a:fld id="{B1E54BA6-E666-49B2-8D3F-58B235E67524}" type="slidenum">
              <a:rPr lang="en-US" smtClean="0"/>
              <a:t>‹#›</a:t>
            </a:fld>
            <a:endParaRPr lang="en-US"/>
          </a:p>
        </p:txBody>
      </p:sp>
    </p:spTree>
    <p:extLst>
      <p:ext uri="{BB962C8B-B14F-4D97-AF65-F5344CB8AC3E}">
        <p14:creationId xmlns:p14="http://schemas.microsoft.com/office/powerpoint/2010/main" val="29818160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A3D9E-DFEB-D896-1ADE-AD2A293CA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C09A32-2B9B-6D39-FFB5-F4D48C37B5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AA72BD-D553-3F99-EAB8-B9D208A057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4607E0-7CAB-43CD-3727-B712FAAB4337}"/>
              </a:ext>
            </a:extLst>
          </p:cNvPr>
          <p:cNvSpPr>
            <a:spLocks noGrp="1"/>
          </p:cNvSpPr>
          <p:nvPr>
            <p:ph type="dt" sz="half" idx="10"/>
          </p:nvPr>
        </p:nvSpPr>
        <p:spPr/>
        <p:txBody>
          <a:bodyPr/>
          <a:lstStyle/>
          <a:p>
            <a:fld id="{4840936A-AD77-4EE4-A584-3DE37513B3C3}" type="datetimeFigureOut">
              <a:rPr lang="en-US" smtClean="0"/>
              <a:t>12/30/2023</a:t>
            </a:fld>
            <a:endParaRPr lang="en-US"/>
          </a:p>
        </p:txBody>
      </p:sp>
      <p:sp>
        <p:nvSpPr>
          <p:cNvPr id="6" name="Footer Placeholder 5">
            <a:extLst>
              <a:ext uri="{FF2B5EF4-FFF2-40B4-BE49-F238E27FC236}">
                <a16:creationId xmlns:a16="http://schemas.microsoft.com/office/drawing/2014/main" id="{6B6C52F4-20E0-84FC-69BD-F8EA27566D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AC0B7E-8ED0-F91D-AA7A-E932FEA2E4DB}"/>
              </a:ext>
            </a:extLst>
          </p:cNvPr>
          <p:cNvSpPr>
            <a:spLocks noGrp="1"/>
          </p:cNvSpPr>
          <p:nvPr>
            <p:ph type="sldNum" sz="quarter" idx="12"/>
          </p:nvPr>
        </p:nvSpPr>
        <p:spPr/>
        <p:txBody>
          <a:bodyPr/>
          <a:lstStyle/>
          <a:p>
            <a:fld id="{B1E54BA6-E666-49B2-8D3F-58B235E67524}" type="slidenum">
              <a:rPr lang="en-US" smtClean="0"/>
              <a:t>‹#›</a:t>
            </a:fld>
            <a:endParaRPr lang="en-US"/>
          </a:p>
        </p:txBody>
      </p:sp>
    </p:spTree>
    <p:extLst>
      <p:ext uri="{BB962C8B-B14F-4D97-AF65-F5344CB8AC3E}">
        <p14:creationId xmlns:p14="http://schemas.microsoft.com/office/powerpoint/2010/main" val="591910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6DAB0-3E26-3DED-878D-085787CAB6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E13AF5-E4EE-A875-D498-C66DEC152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60596-AB3C-173A-BF95-CD8B7A86BA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8716B-E748-D198-1D01-CCB47AC437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AB2F57-47DD-21C5-FFB9-BEF8EEBF22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3F4823-CA81-9DD2-3D1A-5F2E4FEFD1D0}"/>
              </a:ext>
            </a:extLst>
          </p:cNvPr>
          <p:cNvSpPr>
            <a:spLocks noGrp="1"/>
          </p:cNvSpPr>
          <p:nvPr>
            <p:ph type="dt" sz="half" idx="10"/>
          </p:nvPr>
        </p:nvSpPr>
        <p:spPr/>
        <p:txBody>
          <a:bodyPr/>
          <a:lstStyle/>
          <a:p>
            <a:fld id="{4840936A-AD77-4EE4-A584-3DE37513B3C3}" type="datetimeFigureOut">
              <a:rPr lang="en-US" smtClean="0"/>
              <a:t>12/30/2023</a:t>
            </a:fld>
            <a:endParaRPr lang="en-US"/>
          </a:p>
        </p:txBody>
      </p:sp>
      <p:sp>
        <p:nvSpPr>
          <p:cNvPr id="8" name="Footer Placeholder 7">
            <a:extLst>
              <a:ext uri="{FF2B5EF4-FFF2-40B4-BE49-F238E27FC236}">
                <a16:creationId xmlns:a16="http://schemas.microsoft.com/office/drawing/2014/main" id="{1B1A7504-FA9F-429D-4406-4CAB1838E2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7607AD-9465-5C4D-E8C2-A6234D20F92A}"/>
              </a:ext>
            </a:extLst>
          </p:cNvPr>
          <p:cNvSpPr>
            <a:spLocks noGrp="1"/>
          </p:cNvSpPr>
          <p:nvPr>
            <p:ph type="sldNum" sz="quarter" idx="12"/>
          </p:nvPr>
        </p:nvSpPr>
        <p:spPr/>
        <p:txBody>
          <a:bodyPr/>
          <a:lstStyle/>
          <a:p>
            <a:fld id="{B1E54BA6-E666-49B2-8D3F-58B235E67524}" type="slidenum">
              <a:rPr lang="en-US" smtClean="0"/>
              <a:t>‹#›</a:t>
            </a:fld>
            <a:endParaRPr lang="en-US"/>
          </a:p>
        </p:txBody>
      </p:sp>
    </p:spTree>
    <p:extLst>
      <p:ext uri="{BB962C8B-B14F-4D97-AF65-F5344CB8AC3E}">
        <p14:creationId xmlns:p14="http://schemas.microsoft.com/office/powerpoint/2010/main" val="24623848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7909C-A805-EE0D-CBFE-59AAD30741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F46B4E-DD8B-B344-1A5F-EF695A91B811}"/>
              </a:ext>
            </a:extLst>
          </p:cNvPr>
          <p:cNvSpPr>
            <a:spLocks noGrp="1"/>
          </p:cNvSpPr>
          <p:nvPr>
            <p:ph type="dt" sz="half" idx="10"/>
          </p:nvPr>
        </p:nvSpPr>
        <p:spPr/>
        <p:txBody>
          <a:bodyPr/>
          <a:lstStyle/>
          <a:p>
            <a:fld id="{4840936A-AD77-4EE4-A584-3DE37513B3C3}" type="datetimeFigureOut">
              <a:rPr lang="en-US" smtClean="0"/>
              <a:t>12/30/2023</a:t>
            </a:fld>
            <a:endParaRPr lang="en-US"/>
          </a:p>
        </p:txBody>
      </p:sp>
      <p:sp>
        <p:nvSpPr>
          <p:cNvPr id="4" name="Footer Placeholder 3">
            <a:extLst>
              <a:ext uri="{FF2B5EF4-FFF2-40B4-BE49-F238E27FC236}">
                <a16:creationId xmlns:a16="http://schemas.microsoft.com/office/drawing/2014/main" id="{532F39A7-68AC-9B19-A00E-0E8F7CC610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8A1D53-3C30-3D2D-E319-3D1F75FEA657}"/>
              </a:ext>
            </a:extLst>
          </p:cNvPr>
          <p:cNvSpPr>
            <a:spLocks noGrp="1"/>
          </p:cNvSpPr>
          <p:nvPr>
            <p:ph type="sldNum" sz="quarter" idx="12"/>
          </p:nvPr>
        </p:nvSpPr>
        <p:spPr/>
        <p:txBody>
          <a:bodyPr/>
          <a:lstStyle/>
          <a:p>
            <a:fld id="{B1E54BA6-E666-49B2-8D3F-58B235E67524}" type="slidenum">
              <a:rPr lang="en-US" smtClean="0"/>
              <a:t>‹#›</a:t>
            </a:fld>
            <a:endParaRPr lang="en-US"/>
          </a:p>
        </p:txBody>
      </p:sp>
    </p:spTree>
    <p:extLst>
      <p:ext uri="{BB962C8B-B14F-4D97-AF65-F5344CB8AC3E}">
        <p14:creationId xmlns:p14="http://schemas.microsoft.com/office/powerpoint/2010/main" val="36138438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324DF-33F9-EA82-3F7D-A2F5F1844A20}"/>
              </a:ext>
            </a:extLst>
          </p:cNvPr>
          <p:cNvSpPr>
            <a:spLocks noGrp="1"/>
          </p:cNvSpPr>
          <p:nvPr>
            <p:ph type="dt" sz="half" idx="10"/>
          </p:nvPr>
        </p:nvSpPr>
        <p:spPr/>
        <p:txBody>
          <a:bodyPr/>
          <a:lstStyle/>
          <a:p>
            <a:fld id="{4840936A-AD77-4EE4-A584-3DE37513B3C3}" type="datetimeFigureOut">
              <a:rPr lang="en-US" smtClean="0"/>
              <a:t>12/30/2023</a:t>
            </a:fld>
            <a:endParaRPr lang="en-US"/>
          </a:p>
        </p:txBody>
      </p:sp>
      <p:sp>
        <p:nvSpPr>
          <p:cNvPr id="3" name="Footer Placeholder 2">
            <a:extLst>
              <a:ext uri="{FF2B5EF4-FFF2-40B4-BE49-F238E27FC236}">
                <a16:creationId xmlns:a16="http://schemas.microsoft.com/office/drawing/2014/main" id="{C300E58D-213A-899D-FE28-F9D1D8B3E9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CE7D6B-4C45-3752-002C-82322F63391D}"/>
              </a:ext>
            </a:extLst>
          </p:cNvPr>
          <p:cNvSpPr>
            <a:spLocks noGrp="1"/>
          </p:cNvSpPr>
          <p:nvPr>
            <p:ph type="sldNum" sz="quarter" idx="12"/>
          </p:nvPr>
        </p:nvSpPr>
        <p:spPr/>
        <p:txBody>
          <a:bodyPr/>
          <a:lstStyle/>
          <a:p>
            <a:fld id="{B1E54BA6-E666-49B2-8D3F-58B235E67524}" type="slidenum">
              <a:rPr lang="en-US" smtClean="0"/>
              <a:t>‹#›</a:t>
            </a:fld>
            <a:endParaRPr lang="en-US"/>
          </a:p>
        </p:txBody>
      </p:sp>
    </p:spTree>
    <p:extLst>
      <p:ext uri="{BB962C8B-B14F-4D97-AF65-F5344CB8AC3E}">
        <p14:creationId xmlns:p14="http://schemas.microsoft.com/office/powerpoint/2010/main" val="3718392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F9FC-5361-6CF1-0E86-455B1DA9D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E44390-C065-DFD9-C290-63194F8305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9B8C18-5C64-362C-7AE0-7252C1A36C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4C725A-BDFA-0ABD-65FB-10661C349DB0}"/>
              </a:ext>
            </a:extLst>
          </p:cNvPr>
          <p:cNvSpPr>
            <a:spLocks noGrp="1"/>
          </p:cNvSpPr>
          <p:nvPr>
            <p:ph type="dt" sz="half" idx="10"/>
          </p:nvPr>
        </p:nvSpPr>
        <p:spPr/>
        <p:txBody>
          <a:bodyPr/>
          <a:lstStyle/>
          <a:p>
            <a:fld id="{4840936A-AD77-4EE4-A584-3DE37513B3C3}" type="datetimeFigureOut">
              <a:rPr lang="en-US" smtClean="0"/>
              <a:t>12/30/2023</a:t>
            </a:fld>
            <a:endParaRPr lang="en-US"/>
          </a:p>
        </p:txBody>
      </p:sp>
      <p:sp>
        <p:nvSpPr>
          <p:cNvPr id="6" name="Footer Placeholder 5">
            <a:extLst>
              <a:ext uri="{FF2B5EF4-FFF2-40B4-BE49-F238E27FC236}">
                <a16:creationId xmlns:a16="http://schemas.microsoft.com/office/drawing/2014/main" id="{7C4B6135-992B-B3AD-75E3-74989BCE7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166F1E-E04F-0F90-8F64-04A3C7C9B63E}"/>
              </a:ext>
            </a:extLst>
          </p:cNvPr>
          <p:cNvSpPr>
            <a:spLocks noGrp="1"/>
          </p:cNvSpPr>
          <p:nvPr>
            <p:ph type="sldNum" sz="quarter" idx="12"/>
          </p:nvPr>
        </p:nvSpPr>
        <p:spPr/>
        <p:txBody>
          <a:bodyPr/>
          <a:lstStyle/>
          <a:p>
            <a:fld id="{B1E54BA6-E666-49B2-8D3F-58B235E67524}" type="slidenum">
              <a:rPr lang="en-US" smtClean="0"/>
              <a:t>‹#›</a:t>
            </a:fld>
            <a:endParaRPr lang="en-US"/>
          </a:p>
        </p:txBody>
      </p:sp>
    </p:spTree>
    <p:extLst>
      <p:ext uri="{BB962C8B-B14F-4D97-AF65-F5344CB8AC3E}">
        <p14:creationId xmlns:p14="http://schemas.microsoft.com/office/powerpoint/2010/main" val="42353696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3A69-927F-2ADB-F512-EA21E4117C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3282D3-ADDB-9F71-E5DB-877B7D772A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BFCC28-EE4B-0BBC-AE16-C4D4DADCD9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D92064-16B7-4D9F-F1BB-2D9F9A192C28}"/>
              </a:ext>
            </a:extLst>
          </p:cNvPr>
          <p:cNvSpPr>
            <a:spLocks noGrp="1"/>
          </p:cNvSpPr>
          <p:nvPr>
            <p:ph type="dt" sz="half" idx="10"/>
          </p:nvPr>
        </p:nvSpPr>
        <p:spPr/>
        <p:txBody>
          <a:bodyPr/>
          <a:lstStyle/>
          <a:p>
            <a:fld id="{4840936A-AD77-4EE4-A584-3DE37513B3C3}" type="datetimeFigureOut">
              <a:rPr lang="en-US" smtClean="0"/>
              <a:t>12/30/2023</a:t>
            </a:fld>
            <a:endParaRPr lang="en-US"/>
          </a:p>
        </p:txBody>
      </p:sp>
      <p:sp>
        <p:nvSpPr>
          <p:cNvPr id="6" name="Footer Placeholder 5">
            <a:extLst>
              <a:ext uri="{FF2B5EF4-FFF2-40B4-BE49-F238E27FC236}">
                <a16:creationId xmlns:a16="http://schemas.microsoft.com/office/drawing/2014/main" id="{813928A0-B85D-874F-789D-355DB270F9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972B30-52ED-EFC2-1F88-F56589B22FB8}"/>
              </a:ext>
            </a:extLst>
          </p:cNvPr>
          <p:cNvSpPr>
            <a:spLocks noGrp="1"/>
          </p:cNvSpPr>
          <p:nvPr>
            <p:ph type="sldNum" sz="quarter" idx="12"/>
          </p:nvPr>
        </p:nvSpPr>
        <p:spPr/>
        <p:txBody>
          <a:bodyPr/>
          <a:lstStyle/>
          <a:p>
            <a:fld id="{B1E54BA6-E666-49B2-8D3F-58B235E67524}" type="slidenum">
              <a:rPr lang="en-US" smtClean="0"/>
              <a:t>‹#›</a:t>
            </a:fld>
            <a:endParaRPr lang="en-US"/>
          </a:p>
        </p:txBody>
      </p:sp>
    </p:spTree>
    <p:extLst>
      <p:ext uri="{BB962C8B-B14F-4D97-AF65-F5344CB8AC3E}">
        <p14:creationId xmlns:p14="http://schemas.microsoft.com/office/powerpoint/2010/main" val="8433700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2DC73-D89C-8145-BDF6-0AEDDADEB9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E7A7D5-5580-92D9-2E92-2769B5751C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D06F0F-C86A-B522-5E9C-1641373D2023}"/>
              </a:ext>
            </a:extLst>
          </p:cNvPr>
          <p:cNvSpPr>
            <a:spLocks noGrp="1"/>
          </p:cNvSpPr>
          <p:nvPr>
            <p:ph type="dt" sz="half" idx="10"/>
          </p:nvPr>
        </p:nvSpPr>
        <p:spPr/>
        <p:txBody>
          <a:bodyPr/>
          <a:lstStyle/>
          <a:p>
            <a:fld id="{4840936A-AD77-4EE4-A584-3DE37513B3C3}" type="datetimeFigureOut">
              <a:rPr lang="en-US" smtClean="0"/>
              <a:t>12/30/2023</a:t>
            </a:fld>
            <a:endParaRPr lang="en-US"/>
          </a:p>
        </p:txBody>
      </p:sp>
      <p:sp>
        <p:nvSpPr>
          <p:cNvPr id="5" name="Footer Placeholder 4">
            <a:extLst>
              <a:ext uri="{FF2B5EF4-FFF2-40B4-BE49-F238E27FC236}">
                <a16:creationId xmlns:a16="http://schemas.microsoft.com/office/drawing/2014/main" id="{0FA352B9-070F-D45D-748D-1BD76A156B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C6986D-3CC3-E0D3-F5DB-FCA4962F8B75}"/>
              </a:ext>
            </a:extLst>
          </p:cNvPr>
          <p:cNvSpPr>
            <a:spLocks noGrp="1"/>
          </p:cNvSpPr>
          <p:nvPr>
            <p:ph type="sldNum" sz="quarter" idx="12"/>
          </p:nvPr>
        </p:nvSpPr>
        <p:spPr/>
        <p:txBody>
          <a:bodyPr/>
          <a:lstStyle/>
          <a:p>
            <a:fld id="{B1E54BA6-E666-49B2-8D3F-58B235E67524}" type="slidenum">
              <a:rPr lang="en-US" smtClean="0"/>
              <a:t>‹#›</a:t>
            </a:fld>
            <a:endParaRPr lang="en-US"/>
          </a:p>
        </p:txBody>
      </p:sp>
    </p:spTree>
    <p:extLst>
      <p:ext uri="{BB962C8B-B14F-4D97-AF65-F5344CB8AC3E}">
        <p14:creationId xmlns:p14="http://schemas.microsoft.com/office/powerpoint/2010/main" val="25222857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ADECD6-C9AD-60AB-C350-292D85AD0B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84F5C8-9CCC-FCEB-F18E-669C08DC65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2F60B-FA61-AA65-FFA2-FE466EA972AC}"/>
              </a:ext>
            </a:extLst>
          </p:cNvPr>
          <p:cNvSpPr>
            <a:spLocks noGrp="1"/>
          </p:cNvSpPr>
          <p:nvPr>
            <p:ph type="dt" sz="half" idx="10"/>
          </p:nvPr>
        </p:nvSpPr>
        <p:spPr/>
        <p:txBody>
          <a:bodyPr/>
          <a:lstStyle/>
          <a:p>
            <a:fld id="{4840936A-AD77-4EE4-A584-3DE37513B3C3}" type="datetimeFigureOut">
              <a:rPr lang="en-US" smtClean="0"/>
              <a:t>12/30/2023</a:t>
            </a:fld>
            <a:endParaRPr lang="en-US"/>
          </a:p>
        </p:txBody>
      </p:sp>
      <p:sp>
        <p:nvSpPr>
          <p:cNvPr id="5" name="Footer Placeholder 4">
            <a:extLst>
              <a:ext uri="{FF2B5EF4-FFF2-40B4-BE49-F238E27FC236}">
                <a16:creationId xmlns:a16="http://schemas.microsoft.com/office/drawing/2014/main" id="{9444BC89-8F21-A4A7-9F9E-65F7C77012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74ABDE-BE91-ADE6-FD28-F2DF1CD4C3E0}"/>
              </a:ext>
            </a:extLst>
          </p:cNvPr>
          <p:cNvSpPr>
            <a:spLocks noGrp="1"/>
          </p:cNvSpPr>
          <p:nvPr>
            <p:ph type="sldNum" sz="quarter" idx="12"/>
          </p:nvPr>
        </p:nvSpPr>
        <p:spPr/>
        <p:txBody>
          <a:bodyPr/>
          <a:lstStyle/>
          <a:p>
            <a:fld id="{B1E54BA6-E666-49B2-8D3F-58B235E67524}" type="slidenum">
              <a:rPr lang="en-US" smtClean="0"/>
              <a:t>‹#›</a:t>
            </a:fld>
            <a:endParaRPr lang="en-US"/>
          </a:p>
        </p:txBody>
      </p:sp>
    </p:spTree>
    <p:extLst>
      <p:ext uri="{BB962C8B-B14F-4D97-AF65-F5344CB8AC3E}">
        <p14:creationId xmlns:p14="http://schemas.microsoft.com/office/powerpoint/2010/main" val="29580844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DB620-022F-D573-E487-53324FADC3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39466D-DCC9-C738-1BCB-7776D60C7E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636CCF-7087-F061-CABE-87B911642969}"/>
              </a:ext>
            </a:extLst>
          </p:cNvPr>
          <p:cNvSpPr>
            <a:spLocks noGrp="1"/>
          </p:cNvSpPr>
          <p:nvPr>
            <p:ph type="dt" sz="half" idx="10"/>
          </p:nvPr>
        </p:nvSpPr>
        <p:spPr/>
        <p:txBody>
          <a:bodyPr/>
          <a:lstStyle/>
          <a:p>
            <a:fld id="{8ADFB7A8-1A87-49DA-AE81-EF0D4F8D5E3D}" type="datetimeFigureOut">
              <a:rPr lang="en-US" smtClean="0"/>
              <a:t>12/30/2023</a:t>
            </a:fld>
            <a:endParaRPr lang="en-US"/>
          </a:p>
        </p:txBody>
      </p:sp>
      <p:sp>
        <p:nvSpPr>
          <p:cNvPr id="5" name="Footer Placeholder 4">
            <a:extLst>
              <a:ext uri="{FF2B5EF4-FFF2-40B4-BE49-F238E27FC236}">
                <a16:creationId xmlns:a16="http://schemas.microsoft.com/office/drawing/2014/main" id="{CF76E881-A104-68C9-B9DC-3CB2100E07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46432D-1BBC-63FE-F62C-3E53EB2930FC}"/>
              </a:ext>
            </a:extLst>
          </p:cNvPr>
          <p:cNvSpPr>
            <a:spLocks noGrp="1"/>
          </p:cNvSpPr>
          <p:nvPr>
            <p:ph type="sldNum" sz="quarter" idx="12"/>
          </p:nvPr>
        </p:nvSpPr>
        <p:spPr/>
        <p:txBody>
          <a:bodyPr/>
          <a:lstStyle/>
          <a:p>
            <a:fld id="{203A7BC6-9C8F-460C-894B-BF137A74642B}" type="slidenum">
              <a:rPr lang="en-US" smtClean="0"/>
              <a:t>‹#›</a:t>
            </a:fld>
            <a:endParaRPr lang="en-US"/>
          </a:p>
        </p:txBody>
      </p:sp>
    </p:spTree>
    <p:extLst>
      <p:ext uri="{BB962C8B-B14F-4D97-AF65-F5344CB8AC3E}">
        <p14:creationId xmlns:p14="http://schemas.microsoft.com/office/powerpoint/2010/main" val="33368596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A6563-3ED6-E6AD-D4FF-6C757AE6F3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219365-ACE9-1E6F-2427-DD80394944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584D-3939-3BCA-5CD4-633F0E5938EC}"/>
              </a:ext>
            </a:extLst>
          </p:cNvPr>
          <p:cNvSpPr>
            <a:spLocks noGrp="1"/>
          </p:cNvSpPr>
          <p:nvPr>
            <p:ph type="dt" sz="half" idx="10"/>
          </p:nvPr>
        </p:nvSpPr>
        <p:spPr/>
        <p:txBody>
          <a:bodyPr/>
          <a:lstStyle/>
          <a:p>
            <a:fld id="{8ADFB7A8-1A87-49DA-AE81-EF0D4F8D5E3D}" type="datetimeFigureOut">
              <a:rPr lang="en-US" smtClean="0"/>
              <a:t>12/30/2023</a:t>
            </a:fld>
            <a:endParaRPr lang="en-US"/>
          </a:p>
        </p:txBody>
      </p:sp>
      <p:sp>
        <p:nvSpPr>
          <p:cNvPr id="5" name="Footer Placeholder 4">
            <a:extLst>
              <a:ext uri="{FF2B5EF4-FFF2-40B4-BE49-F238E27FC236}">
                <a16:creationId xmlns:a16="http://schemas.microsoft.com/office/drawing/2014/main" id="{4E58C65F-644D-8DF5-D30E-85EDEE10D8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2B1F-897C-9C5A-E148-2FB1C1E001FE}"/>
              </a:ext>
            </a:extLst>
          </p:cNvPr>
          <p:cNvSpPr>
            <a:spLocks noGrp="1"/>
          </p:cNvSpPr>
          <p:nvPr>
            <p:ph type="sldNum" sz="quarter" idx="12"/>
          </p:nvPr>
        </p:nvSpPr>
        <p:spPr/>
        <p:txBody>
          <a:bodyPr/>
          <a:lstStyle/>
          <a:p>
            <a:fld id="{203A7BC6-9C8F-460C-894B-BF137A74642B}" type="slidenum">
              <a:rPr lang="en-US" smtClean="0"/>
              <a:t>‹#›</a:t>
            </a:fld>
            <a:endParaRPr lang="en-US"/>
          </a:p>
        </p:txBody>
      </p:sp>
    </p:spTree>
    <p:extLst>
      <p:ext uri="{BB962C8B-B14F-4D97-AF65-F5344CB8AC3E}">
        <p14:creationId xmlns:p14="http://schemas.microsoft.com/office/powerpoint/2010/main" val="2915651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4B7E8-CACA-3C4F-8EEE-30E3467980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D5B8D7-DC10-4A2F-BF53-79CEA76360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F304ED-72F7-EFEB-4518-911EF8FCEF03}"/>
              </a:ext>
            </a:extLst>
          </p:cNvPr>
          <p:cNvSpPr>
            <a:spLocks noGrp="1"/>
          </p:cNvSpPr>
          <p:nvPr>
            <p:ph type="dt" sz="half" idx="10"/>
          </p:nvPr>
        </p:nvSpPr>
        <p:spPr/>
        <p:txBody>
          <a:bodyPr/>
          <a:lstStyle/>
          <a:p>
            <a:fld id="{8ADFB7A8-1A87-49DA-AE81-EF0D4F8D5E3D}" type="datetimeFigureOut">
              <a:rPr lang="en-US" smtClean="0"/>
              <a:t>12/30/2023</a:t>
            </a:fld>
            <a:endParaRPr lang="en-US"/>
          </a:p>
        </p:txBody>
      </p:sp>
      <p:sp>
        <p:nvSpPr>
          <p:cNvPr id="5" name="Footer Placeholder 4">
            <a:extLst>
              <a:ext uri="{FF2B5EF4-FFF2-40B4-BE49-F238E27FC236}">
                <a16:creationId xmlns:a16="http://schemas.microsoft.com/office/drawing/2014/main" id="{172A7009-1E94-A6D7-57A5-9B2006519D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14B3C-9263-C203-1600-0CA1452124FB}"/>
              </a:ext>
            </a:extLst>
          </p:cNvPr>
          <p:cNvSpPr>
            <a:spLocks noGrp="1"/>
          </p:cNvSpPr>
          <p:nvPr>
            <p:ph type="sldNum" sz="quarter" idx="12"/>
          </p:nvPr>
        </p:nvSpPr>
        <p:spPr/>
        <p:txBody>
          <a:bodyPr/>
          <a:lstStyle/>
          <a:p>
            <a:fld id="{203A7BC6-9C8F-460C-894B-BF137A74642B}" type="slidenum">
              <a:rPr lang="en-US" smtClean="0"/>
              <a:t>‹#›</a:t>
            </a:fld>
            <a:endParaRPr lang="en-US"/>
          </a:p>
        </p:txBody>
      </p:sp>
    </p:spTree>
    <p:extLst>
      <p:ext uri="{BB962C8B-B14F-4D97-AF65-F5344CB8AC3E}">
        <p14:creationId xmlns:p14="http://schemas.microsoft.com/office/powerpoint/2010/main" val="1106146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4C786-2E57-CE59-D82E-6BD6410F82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43EDE1-7035-C67B-D8DD-2310F1F6BE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8046E5-B5B2-1607-BBEE-F8B9427532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B44472-9D2C-B707-F47B-682D9B7B8F68}"/>
              </a:ext>
            </a:extLst>
          </p:cNvPr>
          <p:cNvSpPr>
            <a:spLocks noGrp="1"/>
          </p:cNvSpPr>
          <p:nvPr>
            <p:ph type="dt" sz="half" idx="10"/>
          </p:nvPr>
        </p:nvSpPr>
        <p:spPr/>
        <p:txBody>
          <a:bodyPr/>
          <a:lstStyle/>
          <a:p>
            <a:fld id="{8ADFB7A8-1A87-49DA-AE81-EF0D4F8D5E3D}" type="datetimeFigureOut">
              <a:rPr lang="en-US" smtClean="0"/>
              <a:t>12/30/2023</a:t>
            </a:fld>
            <a:endParaRPr lang="en-US"/>
          </a:p>
        </p:txBody>
      </p:sp>
      <p:sp>
        <p:nvSpPr>
          <p:cNvPr id="6" name="Footer Placeholder 5">
            <a:extLst>
              <a:ext uri="{FF2B5EF4-FFF2-40B4-BE49-F238E27FC236}">
                <a16:creationId xmlns:a16="http://schemas.microsoft.com/office/drawing/2014/main" id="{2D60E239-A34D-7880-778C-3C8DDB85F8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56C8C2-5E39-6170-A6D6-C271761B4E4F}"/>
              </a:ext>
            </a:extLst>
          </p:cNvPr>
          <p:cNvSpPr>
            <a:spLocks noGrp="1"/>
          </p:cNvSpPr>
          <p:nvPr>
            <p:ph type="sldNum" sz="quarter" idx="12"/>
          </p:nvPr>
        </p:nvSpPr>
        <p:spPr/>
        <p:txBody>
          <a:bodyPr/>
          <a:lstStyle/>
          <a:p>
            <a:fld id="{203A7BC6-9C8F-460C-894B-BF137A74642B}" type="slidenum">
              <a:rPr lang="en-US" smtClean="0"/>
              <a:t>‹#›</a:t>
            </a:fld>
            <a:endParaRPr lang="en-US"/>
          </a:p>
        </p:txBody>
      </p:sp>
    </p:spTree>
    <p:extLst>
      <p:ext uri="{BB962C8B-B14F-4D97-AF65-F5344CB8AC3E}">
        <p14:creationId xmlns:p14="http://schemas.microsoft.com/office/powerpoint/2010/main" val="36419804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2FD2E-4DA1-2E92-CB2E-5176DAC4D4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F60AF0-C342-ABC8-09DD-06B4108C2C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E74905-2283-918D-62EC-F55C732EC3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C4CD00-AAFC-E7F2-2C68-8313776869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AD9B2A-7A22-CA76-733F-2C30B8D808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62EDFD-845F-EE1F-3079-12E7E8A049E5}"/>
              </a:ext>
            </a:extLst>
          </p:cNvPr>
          <p:cNvSpPr>
            <a:spLocks noGrp="1"/>
          </p:cNvSpPr>
          <p:nvPr>
            <p:ph type="dt" sz="half" idx="10"/>
          </p:nvPr>
        </p:nvSpPr>
        <p:spPr/>
        <p:txBody>
          <a:bodyPr/>
          <a:lstStyle/>
          <a:p>
            <a:fld id="{8ADFB7A8-1A87-49DA-AE81-EF0D4F8D5E3D}" type="datetimeFigureOut">
              <a:rPr lang="en-US" smtClean="0"/>
              <a:t>12/30/2023</a:t>
            </a:fld>
            <a:endParaRPr lang="en-US"/>
          </a:p>
        </p:txBody>
      </p:sp>
      <p:sp>
        <p:nvSpPr>
          <p:cNvPr id="8" name="Footer Placeholder 7">
            <a:extLst>
              <a:ext uri="{FF2B5EF4-FFF2-40B4-BE49-F238E27FC236}">
                <a16:creationId xmlns:a16="http://schemas.microsoft.com/office/drawing/2014/main" id="{6B8A8338-1BF6-F152-66E2-AB7BE1E166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ADB0B8-E441-C1C5-3F5F-FF3D3B240E7F}"/>
              </a:ext>
            </a:extLst>
          </p:cNvPr>
          <p:cNvSpPr>
            <a:spLocks noGrp="1"/>
          </p:cNvSpPr>
          <p:nvPr>
            <p:ph type="sldNum" sz="quarter" idx="12"/>
          </p:nvPr>
        </p:nvSpPr>
        <p:spPr/>
        <p:txBody>
          <a:bodyPr/>
          <a:lstStyle/>
          <a:p>
            <a:fld id="{203A7BC6-9C8F-460C-894B-BF137A74642B}" type="slidenum">
              <a:rPr lang="en-US" smtClean="0"/>
              <a:t>‹#›</a:t>
            </a:fld>
            <a:endParaRPr lang="en-US"/>
          </a:p>
        </p:txBody>
      </p:sp>
    </p:spTree>
    <p:extLst>
      <p:ext uri="{BB962C8B-B14F-4D97-AF65-F5344CB8AC3E}">
        <p14:creationId xmlns:p14="http://schemas.microsoft.com/office/powerpoint/2010/main" val="17805843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B0AED-50F6-89CD-B004-7B74BD9DA3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D80B51-B2A0-1585-A454-B78E05E824A2}"/>
              </a:ext>
            </a:extLst>
          </p:cNvPr>
          <p:cNvSpPr>
            <a:spLocks noGrp="1"/>
          </p:cNvSpPr>
          <p:nvPr>
            <p:ph type="dt" sz="half" idx="10"/>
          </p:nvPr>
        </p:nvSpPr>
        <p:spPr/>
        <p:txBody>
          <a:bodyPr/>
          <a:lstStyle/>
          <a:p>
            <a:fld id="{8ADFB7A8-1A87-49DA-AE81-EF0D4F8D5E3D}" type="datetimeFigureOut">
              <a:rPr lang="en-US" smtClean="0"/>
              <a:t>12/30/2023</a:t>
            </a:fld>
            <a:endParaRPr lang="en-US"/>
          </a:p>
        </p:txBody>
      </p:sp>
      <p:sp>
        <p:nvSpPr>
          <p:cNvPr id="4" name="Footer Placeholder 3">
            <a:extLst>
              <a:ext uri="{FF2B5EF4-FFF2-40B4-BE49-F238E27FC236}">
                <a16:creationId xmlns:a16="http://schemas.microsoft.com/office/drawing/2014/main" id="{B271C224-1E15-2DD3-3FA9-22822BA36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0F190E-874E-6F39-5831-5453DE8607DD}"/>
              </a:ext>
            </a:extLst>
          </p:cNvPr>
          <p:cNvSpPr>
            <a:spLocks noGrp="1"/>
          </p:cNvSpPr>
          <p:nvPr>
            <p:ph type="sldNum" sz="quarter" idx="12"/>
          </p:nvPr>
        </p:nvSpPr>
        <p:spPr/>
        <p:txBody>
          <a:bodyPr/>
          <a:lstStyle/>
          <a:p>
            <a:fld id="{203A7BC6-9C8F-460C-894B-BF137A74642B}" type="slidenum">
              <a:rPr lang="en-US" smtClean="0"/>
              <a:t>‹#›</a:t>
            </a:fld>
            <a:endParaRPr lang="en-US"/>
          </a:p>
        </p:txBody>
      </p:sp>
    </p:spTree>
    <p:extLst>
      <p:ext uri="{BB962C8B-B14F-4D97-AF65-F5344CB8AC3E}">
        <p14:creationId xmlns:p14="http://schemas.microsoft.com/office/powerpoint/2010/main" val="3005240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369EC4-26B3-345C-F3FA-B1CB0F50DA4A}"/>
              </a:ext>
            </a:extLst>
          </p:cNvPr>
          <p:cNvSpPr>
            <a:spLocks noGrp="1"/>
          </p:cNvSpPr>
          <p:nvPr>
            <p:ph type="dt" sz="half" idx="10"/>
          </p:nvPr>
        </p:nvSpPr>
        <p:spPr/>
        <p:txBody>
          <a:bodyPr/>
          <a:lstStyle/>
          <a:p>
            <a:fld id="{8ADFB7A8-1A87-49DA-AE81-EF0D4F8D5E3D}" type="datetimeFigureOut">
              <a:rPr lang="en-US" smtClean="0"/>
              <a:t>12/30/2023</a:t>
            </a:fld>
            <a:endParaRPr lang="en-US"/>
          </a:p>
        </p:txBody>
      </p:sp>
      <p:sp>
        <p:nvSpPr>
          <p:cNvPr id="3" name="Footer Placeholder 2">
            <a:extLst>
              <a:ext uri="{FF2B5EF4-FFF2-40B4-BE49-F238E27FC236}">
                <a16:creationId xmlns:a16="http://schemas.microsoft.com/office/drawing/2014/main" id="{C07CAC20-C975-A74D-4AE8-E4F6E4ED02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8313A6-87E6-A1AA-5427-6E0FA5692EB7}"/>
              </a:ext>
            </a:extLst>
          </p:cNvPr>
          <p:cNvSpPr>
            <a:spLocks noGrp="1"/>
          </p:cNvSpPr>
          <p:nvPr>
            <p:ph type="sldNum" sz="quarter" idx="12"/>
          </p:nvPr>
        </p:nvSpPr>
        <p:spPr/>
        <p:txBody>
          <a:bodyPr/>
          <a:lstStyle/>
          <a:p>
            <a:fld id="{203A7BC6-9C8F-460C-894B-BF137A74642B}" type="slidenum">
              <a:rPr lang="en-US" smtClean="0"/>
              <a:t>‹#›</a:t>
            </a:fld>
            <a:endParaRPr lang="en-US"/>
          </a:p>
        </p:txBody>
      </p:sp>
    </p:spTree>
    <p:extLst>
      <p:ext uri="{BB962C8B-B14F-4D97-AF65-F5344CB8AC3E}">
        <p14:creationId xmlns:p14="http://schemas.microsoft.com/office/powerpoint/2010/main" val="9982272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731BD-50DD-9AA9-800D-5F84854862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7A71C7-B6E2-8E7B-40B6-D5601F2133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608C98-1A4F-F024-43DD-CA0D116E7B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DC9464-A71C-EEED-7921-FCC344C6DD5D}"/>
              </a:ext>
            </a:extLst>
          </p:cNvPr>
          <p:cNvSpPr>
            <a:spLocks noGrp="1"/>
          </p:cNvSpPr>
          <p:nvPr>
            <p:ph type="dt" sz="half" idx="10"/>
          </p:nvPr>
        </p:nvSpPr>
        <p:spPr/>
        <p:txBody>
          <a:bodyPr/>
          <a:lstStyle/>
          <a:p>
            <a:fld id="{8ADFB7A8-1A87-49DA-AE81-EF0D4F8D5E3D}" type="datetimeFigureOut">
              <a:rPr lang="en-US" smtClean="0"/>
              <a:t>12/30/2023</a:t>
            </a:fld>
            <a:endParaRPr lang="en-US"/>
          </a:p>
        </p:txBody>
      </p:sp>
      <p:sp>
        <p:nvSpPr>
          <p:cNvPr id="6" name="Footer Placeholder 5">
            <a:extLst>
              <a:ext uri="{FF2B5EF4-FFF2-40B4-BE49-F238E27FC236}">
                <a16:creationId xmlns:a16="http://schemas.microsoft.com/office/drawing/2014/main" id="{EBABEC8E-DB4C-140C-9499-6103781178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D45D12-A6F5-2454-F050-67043C94986F}"/>
              </a:ext>
            </a:extLst>
          </p:cNvPr>
          <p:cNvSpPr>
            <a:spLocks noGrp="1"/>
          </p:cNvSpPr>
          <p:nvPr>
            <p:ph type="sldNum" sz="quarter" idx="12"/>
          </p:nvPr>
        </p:nvSpPr>
        <p:spPr/>
        <p:txBody>
          <a:bodyPr/>
          <a:lstStyle/>
          <a:p>
            <a:fld id="{203A7BC6-9C8F-460C-894B-BF137A74642B}" type="slidenum">
              <a:rPr lang="en-US" smtClean="0"/>
              <a:t>‹#›</a:t>
            </a:fld>
            <a:endParaRPr lang="en-US"/>
          </a:p>
        </p:txBody>
      </p:sp>
    </p:spTree>
    <p:extLst>
      <p:ext uri="{BB962C8B-B14F-4D97-AF65-F5344CB8AC3E}">
        <p14:creationId xmlns:p14="http://schemas.microsoft.com/office/powerpoint/2010/main" val="35536585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3F8F6-FB31-194E-73DE-C6BF890638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F77BA0-7049-E4A1-BBB3-6D769C0BE8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CEF7A1-8632-77F9-DFE3-ECF0E29AC1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612617-5C69-FDEA-CBDD-6814AB73C97A}"/>
              </a:ext>
            </a:extLst>
          </p:cNvPr>
          <p:cNvSpPr>
            <a:spLocks noGrp="1"/>
          </p:cNvSpPr>
          <p:nvPr>
            <p:ph type="dt" sz="half" idx="10"/>
          </p:nvPr>
        </p:nvSpPr>
        <p:spPr/>
        <p:txBody>
          <a:bodyPr/>
          <a:lstStyle/>
          <a:p>
            <a:fld id="{8ADFB7A8-1A87-49DA-AE81-EF0D4F8D5E3D}" type="datetimeFigureOut">
              <a:rPr lang="en-US" smtClean="0"/>
              <a:t>12/30/2023</a:t>
            </a:fld>
            <a:endParaRPr lang="en-US"/>
          </a:p>
        </p:txBody>
      </p:sp>
      <p:sp>
        <p:nvSpPr>
          <p:cNvPr id="6" name="Footer Placeholder 5">
            <a:extLst>
              <a:ext uri="{FF2B5EF4-FFF2-40B4-BE49-F238E27FC236}">
                <a16:creationId xmlns:a16="http://schemas.microsoft.com/office/drawing/2014/main" id="{2D822C27-C429-2974-38AA-6635B50638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C6EA14-B428-AF9E-2836-F9F691A50E8A}"/>
              </a:ext>
            </a:extLst>
          </p:cNvPr>
          <p:cNvSpPr>
            <a:spLocks noGrp="1"/>
          </p:cNvSpPr>
          <p:nvPr>
            <p:ph type="sldNum" sz="quarter" idx="12"/>
          </p:nvPr>
        </p:nvSpPr>
        <p:spPr/>
        <p:txBody>
          <a:bodyPr/>
          <a:lstStyle/>
          <a:p>
            <a:fld id="{203A7BC6-9C8F-460C-894B-BF137A74642B}" type="slidenum">
              <a:rPr lang="en-US" smtClean="0"/>
              <a:t>‹#›</a:t>
            </a:fld>
            <a:endParaRPr lang="en-US"/>
          </a:p>
        </p:txBody>
      </p:sp>
    </p:spTree>
    <p:extLst>
      <p:ext uri="{BB962C8B-B14F-4D97-AF65-F5344CB8AC3E}">
        <p14:creationId xmlns:p14="http://schemas.microsoft.com/office/powerpoint/2010/main" val="32336443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62AC-7328-4039-7C3F-0CB520D3D2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64CF4A-BA79-4999-7B0F-B1CC122F4B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C4EE2F-4C89-DAC6-D4C7-582943B51C4F}"/>
              </a:ext>
            </a:extLst>
          </p:cNvPr>
          <p:cNvSpPr>
            <a:spLocks noGrp="1"/>
          </p:cNvSpPr>
          <p:nvPr>
            <p:ph type="dt" sz="half" idx="10"/>
          </p:nvPr>
        </p:nvSpPr>
        <p:spPr/>
        <p:txBody>
          <a:bodyPr/>
          <a:lstStyle/>
          <a:p>
            <a:fld id="{8ADFB7A8-1A87-49DA-AE81-EF0D4F8D5E3D}" type="datetimeFigureOut">
              <a:rPr lang="en-US" smtClean="0"/>
              <a:t>12/30/2023</a:t>
            </a:fld>
            <a:endParaRPr lang="en-US"/>
          </a:p>
        </p:txBody>
      </p:sp>
      <p:sp>
        <p:nvSpPr>
          <p:cNvPr id="5" name="Footer Placeholder 4">
            <a:extLst>
              <a:ext uri="{FF2B5EF4-FFF2-40B4-BE49-F238E27FC236}">
                <a16:creationId xmlns:a16="http://schemas.microsoft.com/office/drawing/2014/main" id="{AA719871-9794-FD61-3D4D-BD5A89A7BD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7C89D1-48B8-2601-8883-99BA726233E7}"/>
              </a:ext>
            </a:extLst>
          </p:cNvPr>
          <p:cNvSpPr>
            <a:spLocks noGrp="1"/>
          </p:cNvSpPr>
          <p:nvPr>
            <p:ph type="sldNum" sz="quarter" idx="12"/>
          </p:nvPr>
        </p:nvSpPr>
        <p:spPr/>
        <p:txBody>
          <a:bodyPr/>
          <a:lstStyle/>
          <a:p>
            <a:fld id="{203A7BC6-9C8F-460C-894B-BF137A74642B}" type="slidenum">
              <a:rPr lang="en-US" smtClean="0"/>
              <a:t>‹#›</a:t>
            </a:fld>
            <a:endParaRPr lang="en-US"/>
          </a:p>
        </p:txBody>
      </p:sp>
    </p:spTree>
    <p:extLst>
      <p:ext uri="{BB962C8B-B14F-4D97-AF65-F5344CB8AC3E}">
        <p14:creationId xmlns:p14="http://schemas.microsoft.com/office/powerpoint/2010/main" val="37344134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072C3B-CF6B-EA3D-286A-F1BBB17E79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E7EB73-C0D6-8B38-E428-572E333B98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FE148D-5638-D2F7-FADA-A9B3CA42D0DD}"/>
              </a:ext>
            </a:extLst>
          </p:cNvPr>
          <p:cNvSpPr>
            <a:spLocks noGrp="1"/>
          </p:cNvSpPr>
          <p:nvPr>
            <p:ph type="dt" sz="half" idx="10"/>
          </p:nvPr>
        </p:nvSpPr>
        <p:spPr/>
        <p:txBody>
          <a:bodyPr/>
          <a:lstStyle/>
          <a:p>
            <a:fld id="{8ADFB7A8-1A87-49DA-AE81-EF0D4F8D5E3D}" type="datetimeFigureOut">
              <a:rPr lang="en-US" smtClean="0"/>
              <a:t>12/30/2023</a:t>
            </a:fld>
            <a:endParaRPr lang="en-US"/>
          </a:p>
        </p:txBody>
      </p:sp>
      <p:sp>
        <p:nvSpPr>
          <p:cNvPr id="5" name="Footer Placeholder 4">
            <a:extLst>
              <a:ext uri="{FF2B5EF4-FFF2-40B4-BE49-F238E27FC236}">
                <a16:creationId xmlns:a16="http://schemas.microsoft.com/office/drawing/2014/main" id="{96E30772-351A-B362-B11D-705D7E9CD2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0B6EFF-41E7-C268-9A59-51236D48F82A}"/>
              </a:ext>
            </a:extLst>
          </p:cNvPr>
          <p:cNvSpPr>
            <a:spLocks noGrp="1"/>
          </p:cNvSpPr>
          <p:nvPr>
            <p:ph type="sldNum" sz="quarter" idx="12"/>
          </p:nvPr>
        </p:nvSpPr>
        <p:spPr/>
        <p:txBody>
          <a:bodyPr/>
          <a:lstStyle/>
          <a:p>
            <a:fld id="{203A7BC6-9C8F-460C-894B-BF137A74642B}" type="slidenum">
              <a:rPr lang="en-US" smtClean="0"/>
              <a:t>‹#›</a:t>
            </a:fld>
            <a:endParaRPr lang="en-US"/>
          </a:p>
        </p:txBody>
      </p:sp>
    </p:spTree>
    <p:extLst>
      <p:ext uri="{BB962C8B-B14F-4D97-AF65-F5344CB8AC3E}">
        <p14:creationId xmlns:p14="http://schemas.microsoft.com/office/powerpoint/2010/main" val="13593008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D8420-EDC4-6DA4-4F3F-242B25E372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6C5EBB-476C-F7C8-25DC-1834E5ABEF78}"/>
              </a:ext>
            </a:extLst>
          </p:cNvPr>
          <p:cNvSpPr>
            <a:spLocks noGrp="1"/>
          </p:cNvSpPr>
          <p:nvPr>
            <p:ph type="dt" sz="half" idx="10"/>
          </p:nvPr>
        </p:nvSpPr>
        <p:spPr/>
        <p:txBody>
          <a:bodyPr/>
          <a:lstStyle/>
          <a:p>
            <a:fld id="{8ADFB7A8-1A87-49DA-AE81-EF0D4F8D5E3D}" type="datetimeFigureOut">
              <a:rPr lang="en-US" smtClean="0"/>
              <a:t>12/30/2023</a:t>
            </a:fld>
            <a:endParaRPr lang="en-US"/>
          </a:p>
        </p:txBody>
      </p:sp>
      <p:sp>
        <p:nvSpPr>
          <p:cNvPr id="4" name="Footer Placeholder 3">
            <a:extLst>
              <a:ext uri="{FF2B5EF4-FFF2-40B4-BE49-F238E27FC236}">
                <a16:creationId xmlns:a16="http://schemas.microsoft.com/office/drawing/2014/main" id="{31AC4C1C-8488-848A-0F0B-5403439AD9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041878-FE6B-D9BE-7B13-BE930AFAEFDF}"/>
              </a:ext>
            </a:extLst>
          </p:cNvPr>
          <p:cNvSpPr>
            <a:spLocks noGrp="1"/>
          </p:cNvSpPr>
          <p:nvPr>
            <p:ph type="sldNum" sz="quarter" idx="12"/>
          </p:nvPr>
        </p:nvSpPr>
        <p:spPr/>
        <p:txBody>
          <a:bodyPr/>
          <a:lstStyle/>
          <a:p>
            <a:fld id="{203A7BC6-9C8F-460C-894B-BF137A74642B}" type="slidenum">
              <a:rPr lang="en-US" smtClean="0"/>
              <a:t>‹#›</a:t>
            </a:fld>
            <a:endParaRPr lang="en-US"/>
          </a:p>
        </p:txBody>
      </p:sp>
    </p:spTree>
    <p:extLst>
      <p:ext uri="{BB962C8B-B14F-4D97-AF65-F5344CB8AC3E}">
        <p14:creationId xmlns:p14="http://schemas.microsoft.com/office/powerpoint/2010/main" val="2242252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12/30/2023</a:t>
            </a:fld>
            <a:endParaRPr lang="en-US" sz="1200" b="1"/>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dt="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B4D10B-9CB6-4925-AE9C-3395A7A33319}" type="datetime1">
              <a:rPr lang="en-US" smtClean="0"/>
              <a:t>12/30/2023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54604-90AC-4DF0-8003-30488EE9D2DE}" type="slidenum">
              <a:rPr lang="en-US" smtClean="0"/>
              <a:t>‹#›</a:t>
            </a:fld>
            <a:endParaRPr lang="en-US"/>
          </a:p>
        </p:txBody>
      </p:sp>
    </p:spTree>
    <p:extLst>
      <p:ext uri="{BB962C8B-B14F-4D97-AF65-F5344CB8AC3E}">
        <p14:creationId xmlns:p14="http://schemas.microsoft.com/office/powerpoint/2010/main" val="7825801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94F494-E91A-0635-1837-568DAC19E4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2AD1AF-07C7-A5F4-1255-3CD1698697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D3EEB7-BD37-8167-A774-9E6CCDE0E9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40936A-AD77-4EE4-A584-3DE37513B3C3}" type="datetimeFigureOut">
              <a:rPr lang="en-US" smtClean="0"/>
              <a:t>12/30/2023</a:t>
            </a:fld>
            <a:endParaRPr lang="en-US"/>
          </a:p>
        </p:txBody>
      </p:sp>
      <p:sp>
        <p:nvSpPr>
          <p:cNvPr id="5" name="Footer Placeholder 4">
            <a:extLst>
              <a:ext uri="{FF2B5EF4-FFF2-40B4-BE49-F238E27FC236}">
                <a16:creationId xmlns:a16="http://schemas.microsoft.com/office/drawing/2014/main" id="{38AA47F3-A1D4-43A5-5554-7F9B59DB9A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9F4238-4A48-3D21-313C-A8937387FB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54BA6-E666-49B2-8D3F-58B235E67524}" type="slidenum">
              <a:rPr lang="en-US" smtClean="0"/>
              <a:t>‹#›</a:t>
            </a:fld>
            <a:endParaRPr lang="en-US"/>
          </a:p>
        </p:txBody>
      </p:sp>
    </p:spTree>
    <p:extLst>
      <p:ext uri="{BB962C8B-B14F-4D97-AF65-F5344CB8AC3E}">
        <p14:creationId xmlns:p14="http://schemas.microsoft.com/office/powerpoint/2010/main" val="16370893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B0F2A4-44B4-6812-860C-B2E1ED1CCD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E67C83-F2CA-3552-6A16-B55A6F6755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D4DC1-4CC1-74E6-CB5B-4F448772AD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DFB7A8-1A87-49DA-AE81-EF0D4F8D5E3D}" type="datetimeFigureOut">
              <a:rPr lang="en-US" smtClean="0"/>
              <a:t>12/30/2023</a:t>
            </a:fld>
            <a:endParaRPr lang="en-US"/>
          </a:p>
        </p:txBody>
      </p:sp>
      <p:sp>
        <p:nvSpPr>
          <p:cNvPr id="5" name="Footer Placeholder 4">
            <a:extLst>
              <a:ext uri="{FF2B5EF4-FFF2-40B4-BE49-F238E27FC236}">
                <a16:creationId xmlns:a16="http://schemas.microsoft.com/office/drawing/2014/main" id="{7E696622-36E6-2D45-4BB8-33F2978CBD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D50CF6-8B9C-AA9B-5E2E-0FB296354E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3A7BC6-9C8F-460C-894B-BF137A74642B}" type="slidenum">
              <a:rPr lang="en-US" smtClean="0"/>
              <a:t>‹#›</a:t>
            </a:fld>
            <a:endParaRPr lang="en-US"/>
          </a:p>
        </p:txBody>
      </p:sp>
    </p:spTree>
    <p:extLst>
      <p:ext uri="{BB962C8B-B14F-4D97-AF65-F5344CB8AC3E}">
        <p14:creationId xmlns:p14="http://schemas.microsoft.com/office/powerpoint/2010/main" val="400676666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708564-3D72-D659-DBC3-3EADA34050A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
            <a:ext cx="12191979" cy="6858000"/>
          </a:xfrm>
          <a:prstGeom prst="rect">
            <a:avLst/>
          </a:prstGeom>
        </p:spPr>
      </p:pic>
      <p:sp>
        <p:nvSpPr>
          <p:cNvPr id="4" name="Slide Number Placeholder 3">
            <a:extLst>
              <a:ext uri="{FF2B5EF4-FFF2-40B4-BE49-F238E27FC236}">
                <a16:creationId xmlns:a16="http://schemas.microsoft.com/office/drawing/2014/main" id="{B58AD6C3-3ECF-493C-8579-0F238673D47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1854604-90AC-4DF0-8003-30488EE9D2DE}" type="slidenum">
              <a:rPr lang="en-US">
                <a:solidFill>
                  <a:srgbClr val="FFFFFF"/>
                </a:solidFill>
              </a:rPr>
              <a:pPr>
                <a:spcAft>
                  <a:spcPts val="600"/>
                </a:spcAft>
              </a:pPr>
              <a:t>1</a:t>
            </a:fld>
            <a:endParaRPr lang="en-US">
              <a:solidFill>
                <a:srgbClr val="FFFFFF"/>
              </a:solidFill>
            </a:endParaRPr>
          </a:p>
        </p:txBody>
      </p:sp>
      <p:grpSp>
        <p:nvGrpSpPr>
          <p:cNvPr id="20" name="Group 19">
            <a:extLst>
              <a:ext uri="{FF2B5EF4-FFF2-40B4-BE49-F238E27FC236}">
                <a16:creationId xmlns:a16="http://schemas.microsoft.com/office/drawing/2014/main" id="{D4D7444E-8572-6DFD-CB75-0984238C71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1" name="Rectangle 20">
              <a:extLst>
                <a:ext uri="{FF2B5EF4-FFF2-40B4-BE49-F238E27FC236}">
                  <a16:creationId xmlns:a16="http://schemas.microsoft.com/office/drawing/2014/main" id="{01C89D56-574B-DBE6-E414-A886D4CD9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6808B29-2E24-7E95-6543-9B0B82179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3307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98C3B736-F50D-441B-A694-B0D70E3638FA}"/>
              </a:ext>
            </a:extLst>
          </p:cNvPr>
          <p:cNvSpPr txBox="1"/>
          <p:nvPr/>
        </p:nvSpPr>
        <p:spPr>
          <a:xfrm>
            <a:off x="1284165" y="239554"/>
            <a:ext cx="9623670" cy="553980"/>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rPr>
              <a:t>SYSTEM ER DIAGRAM</a:t>
            </a:r>
          </a:p>
        </p:txBody>
      </p:sp>
      <p:sp>
        <p:nvSpPr>
          <p:cNvPr id="4" name="Slide Number Placeholder 3">
            <a:extLst>
              <a:ext uri="{FF2B5EF4-FFF2-40B4-BE49-F238E27FC236}">
                <a16:creationId xmlns:a16="http://schemas.microsoft.com/office/drawing/2014/main" id="{00E2A1C9-6DCC-4FFB-89C9-1E137A8B1E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60E73ED0-622B-4C11-91D0-359A8DED6DCC}"/>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pic>
        <p:nvPicPr>
          <p:cNvPr id="10" name="Picture 9">
            <a:extLst>
              <a:ext uri="{FF2B5EF4-FFF2-40B4-BE49-F238E27FC236}">
                <a16:creationId xmlns:a16="http://schemas.microsoft.com/office/drawing/2014/main" id="{30E194D0-F32A-3488-712C-D9E4516C35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39506" y="1116634"/>
            <a:ext cx="7112987" cy="4950583"/>
          </a:xfrm>
          <a:prstGeom prst="rect">
            <a:avLst/>
          </a:prstGeom>
        </p:spPr>
      </p:pic>
    </p:spTree>
    <p:extLst>
      <p:ext uri="{BB962C8B-B14F-4D97-AF65-F5344CB8AC3E}">
        <p14:creationId xmlns:p14="http://schemas.microsoft.com/office/powerpoint/2010/main" val="3010541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03297-84E4-8043-5D48-17685A58594F}"/>
              </a:ext>
            </a:extLst>
          </p:cNvPr>
          <p:cNvSpPr>
            <a:spLocks noGrp="1"/>
          </p:cNvSpPr>
          <p:nvPr>
            <p:ph type="sldNum" sz="quarter" idx="12"/>
          </p:nvPr>
        </p:nvSpPr>
        <p:spPr/>
        <p:txBody>
          <a:bodyPr/>
          <a:lstStyle/>
          <a:p>
            <a:fld id="{61854604-90AC-4DF0-8003-30488EE9D2DE}" type="slidenum">
              <a:rPr lang="en-US" smtClean="0"/>
              <a:t>11</a:t>
            </a:fld>
            <a:endParaRPr lang="en-US"/>
          </a:p>
        </p:txBody>
      </p:sp>
      <p:sp>
        <p:nvSpPr>
          <p:cNvPr id="5" name="Rectangle 4">
            <a:extLst>
              <a:ext uri="{FF2B5EF4-FFF2-40B4-BE49-F238E27FC236}">
                <a16:creationId xmlns:a16="http://schemas.microsoft.com/office/drawing/2014/main" id="{5D515E5E-23BE-19E6-6A3D-F69A00138FFC}"/>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pic>
        <p:nvPicPr>
          <p:cNvPr id="24" name="Picture 23">
            <a:extLst>
              <a:ext uri="{FF2B5EF4-FFF2-40B4-BE49-F238E27FC236}">
                <a16:creationId xmlns:a16="http://schemas.microsoft.com/office/drawing/2014/main" id="{9B8F0D5F-615E-9555-2102-A2A23AAB0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4286" y="1611560"/>
            <a:ext cx="4543425" cy="4105275"/>
          </a:xfrm>
          <a:prstGeom prst="rect">
            <a:avLst/>
          </a:prstGeom>
        </p:spPr>
      </p:pic>
      <p:sp>
        <p:nvSpPr>
          <p:cNvPr id="26" name="TextBox 25">
            <a:extLst>
              <a:ext uri="{FF2B5EF4-FFF2-40B4-BE49-F238E27FC236}">
                <a16:creationId xmlns:a16="http://schemas.microsoft.com/office/drawing/2014/main" id="{A720F2D8-55B1-00C7-7EC8-9310FA90602F}"/>
              </a:ext>
            </a:extLst>
          </p:cNvPr>
          <p:cNvSpPr txBox="1"/>
          <p:nvPr/>
        </p:nvSpPr>
        <p:spPr>
          <a:xfrm>
            <a:off x="1284165" y="239554"/>
            <a:ext cx="9623670" cy="553980"/>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rPr>
              <a:t> </a:t>
            </a:r>
            <a:r>
              <a:rPr lang="en-US" sz="3000" b="1" dirty="0">
                <a:solidFill>
                  <a:srgbClr val="1E4E79"/>
                </a:solidFill>
                <a:latin typeface="Segoe UI" panose="020B0502040204020203" pitchFamily="34" charset="0"/>
                <a:cs typeface="Segoe UI" panose="020B0502040204020203" pitchFamily="34" charset="0"/>
              </a:rPr>
              <a:t>USECASE</a:t>
            </a:r>
            <a:r>
              <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rPr>
              <a:t> DIAGRAMFOR ADMIN</a:t>
            </a:r>
          </a:p>
        </p:txBody>
      </p:sp>
    </p:spTree>
    <p:extLst>
      <p:ext uri="{BB962C8B-B14F-4D97-AF65-F5344CB8AC3E}">
        <p14:creationId xmlns:p14="http://schemas.microsoft.com/office/powerpoint/2010/main" val="636408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03297-84E4-8043-5D48-17685A58594F}"/>
              </a:ext>
            </a:extLst>
          </p:cNvPr>
          <p:cNvSpPr>
            <a:spLocks noGrp="1"/>
          </p:cNvSpPr>
          <p:nvPr>
            <p:ph type="sldNum" sz="quarter" idx="12"/>
          </p:nvPr>
        </p:nvSpPr>
        <p:spPr/>
        <p:txBody>
          <a:bodyPr/>
          <a:lstStyle/>
          <a:p>
            <a:fld id="{61854604-90AC-4DF0-8003-30488EE9D2DE}" type="slidenum">
              <a:rPr lang="en-US" smtClean="0"/>
              <a:t>12</a:t>
            </a:fld>
            <a:endParaRPr lang="en-US"/>
          </a:p>
        </p:txBody>
      </p:sp>
      <p:sp>
        <p:nvSpPr>
          <p:cNvPr id="5" name="Rectangle 4">
            <a:extLst>
              <a:ext uri="{FF2B5EF4-FFF2-40B4-BE49-F238E27FC236}">
                <a16:creationId xmlns:a16="http://schemas.microsoft.com/office/drawing/2014/main" id="{5D515E5E-23BE-19E6-6A3D-F69A00138FFC}"/>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pic>
        <p:nvPicPr>
          <p:cNvPr id="3" name="Picture 2">
            <a:extLst>
              <a:ext uri="{FF2B5EF4-FFF2-40B4-BE49-F238E27FC236}">
                <a16:creationId xmlns:a16="http://schemas.microsoft.com/office/drawing/2014/main" id="{0B84FFE0-EFB1-EDF4-A3C8-DF9D49A270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237" y="1746823"/>
            <a:ext cx="4581525" cy="4105275"/>
          </a:xfrm>
          <a:prstGeom prst="rect">
            <a:avLst/>
          </a:prstGeom>
        </p:spPr>
      </p:pic>
      <p:sp>
        <p:nvSpPr>
          <p:cNvPr id="24" name="TextBox 23">
            <a:extLst>
              <a:ext uri="{FF2B5EF4-FFF2-40B4-BE49-F238E27FC236}">
                <a16:creationId xmlns:a16="http://schemas.microsoft.com/office/drawing/2014/main" id="{1DC3E966-0F54-35E9-CF8F-5F789161A4D9}"/>
              </a:ext>
            </a:extLst>
          </p:cNvPr>
          <p:cNvSpPr txBox="1"/>
          <p:nvPr/>
        </p:nvSpPr>
        <p:spPr>
          <a:xfrm>
            <a:off x="1284165" y="239554"/>
            <a:ext cx="9623670" cy="553980"/>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rPr>
              <a:t> </a:t>
            </a:r>
            <a:r>
              <a:rPr lang="en-US" sz="3000" b="1" dirty="0">
                <a:solidFill>
                  <a:srgbClr val="1E4E79"/>
                </a:solidFill>
                <a:latin typeface="Segoe UI" panose="020B0502040204020203" pitchFamily="34" charset="0"/>
                <a:cs typeface="Segoe UI" panose="020B0502040204020203" pitchFamily="34" charset="0"/>
              </a:rPr>
              <a:t>USECASE</a:t>
            </a:r>
            <a:r>
              <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rPr>
              <a:t> DIAGRAM FOR CASHIER</a:t>
            </a:r>
          </a:p>
        </p:txBody>
      </p:sp>
    </p:spTree>
    <p:extLst>
      <p:ext uri="{BB962C8B-B14F-4D97-AF65-F5344CB8AC3E}">
        <p14:creationId xmlns:p14="http://schemas.microsoft.com/office/powerpoint/2010/main" val="145730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03297-84E4-8043-5D48-17685A58594F}"/>
              </a:ext>
            </a:extLst>
          </p:cNvPr>
          <p:cNvSpPr>
            <a:spLocks noGrp="1"/>
          </p:cNvSpPr>
          <p:nvPr>
            <p:ph type="sldNum" sz="quarter" idx="12"/>
          </p:nvPr>
        </p:nvSpPr>
        <p:spPr/>
        <p:txBody>
          <a:bodyPr/>
          <a:lstStyle/>
          <a:p>
            <a:fld id="{61854604-90AC-4DF0-8003-30488EE9D2DE}" type="slidenum">
              <a:rPr lang="en-US" smtClean="0"/>
              <a:t>13</a:t>
            </a:fld>
            <a:endParaRPr lang="en-US"/>
          </a:p>
        </p:txBody>
      </p:sp>
      <p:sp>
        <p:nvSpPr>
          <p:cNvPr id="5" name="Rectangle 4">
            <a:extLst>
              <a:ext uri="{FF2B5EF4-FFF2-40B4-BE49-F238E27FC236}">
                <a16:creationId xmlns:a16="http://schemas.microsoft.com/office/drawing/2014/main" id="{5D515E5E-23BE-19E6-6A3D-F69A00138FFC}"/>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pic>
        <p:nvPicPr>
          <p:cNvPr id="3" name="Picture 2">
            <a:extLst>
              <a:ext uri="{FF2B5EF4-FFF2-40B4-BE49-F238E27FC236}">
                <a16:creationId xmlns:a16="http://schemas.microsoft.com/office/drawing/2014/main" id="{F36C3483-A563-3D95-D6B7-DE4284CDE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1900" y="1746823"/>
            <a:ext cx="4648200" cy="4105275"/>
          </a:xfrm>
          <a:prstGeom prst="rect">
            <a:avLst/>
          </a:prstGeom>
        </p:spPr>
      </p:pic>
      <p:sp>
        <p:nvSpPr>
          <p:cNvPr id="2" name="TextBox 1">
            <a:extLst>
              <a:ext uri="{FF2B5EF4-FFF2-40B4-BE49-F238E27FC236}">
                <a16:creationId xmlns:a16="http://schemas.microsoft.com/office/drawing/2014/main" id="{519EBA22-6147-0531-8A8A-B18E924D770E}"/>
              </a:ext>
            </a:extLst>
          </p:cNvPr>
          <p:cNvSpPr txBox="1"/>
          <p:nvPr/>
        </p:nvSpPr>
        <p:spPr>
          <a:xfrm>
            <a:off x="1284165" y="239554"/>
            <a:ext cx="9623670" cy="553980"/>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rPr>
              <a:t> </a:t>
            </a:r>
            <a:r>
              <a:rPr lang="en-US" sz="3000" b="1" dirty="0">
                <a:solidFill>
                  <a:srgbClr val="1E4E79"/>
                </a:solidFill>
                <a:latin typeface="Segoe UI" panose="020B0502040204020203" pitchFamily="34" charset="0"/>
                <a:cs typeface="Segoe UI" panose="020B0502040204020203" pitchFamily="34" charset="0"/>
              </a:rPr>
              <a:t>USECASE</a:t>
            </a:r>
            <a:r>
              <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rPr>
              <a:t> DIAGRAM FOR CUSTOMER</a:t>
            </a:r>
          </a:p>
        </p:txBody>
      </p:sp>
    </p:spTree>
    <p:extLst>
      <p:ext uri="{BB962C8B-B14F-4D97-AF65-F5344CB8AC3E}">
        <p14:creationId xmlns:p14="http://schemas.microsoft.com/office/powerpoint/2010/main" val="3883020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E2A1C9-6DCC-4FFB-89C9-1E137A8B1E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24F7B2F9-ADE3-4656-96D4-4A3F277A92BC}"/>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grpSp>
        <p:nvGrpSpPr>
          <p:cNvPr id="23" name="Google Shape;354;p22">
            <a:extLst>
              <a:ext uri="{FF2B5EF4-FFF2-40B4-BE49-F238E27FC236}">
                <a16:creationId xmlns:a16="http://schemas.microsoft.com/office/drawing/2014/main" id="{C2FA52AD-DA9B-47D8-9DDB-654A0A63BC51}"/>
              </a:ext>
            </a:extLst>
          </p:cNvPr>
          <p:cNvGrpSpPr/>
          <p:nvPr/>
        </p:nvGrpSpPr>
        <p:grpSpPr>
          <a:xfrm>
            <a:off x="1930566" y="1941390"/>
            <a:ext cx="2743200" cy="361479"/>
            <a:chOff x="3557598" y="1302663"/>
            <a:chExt cx="3507652" cy="354600"/>
          </a:xfrm>
        </p:grpSpPr>
        <p:sp>
          <p:nvSpPr>
            <p:cNvPr id="24" name="Google Shape;355;p22">
              <a:extLst>
                <a:ext uri="{FF2B5EF4-FFF2-40B4-BE49-F238E27FC236}">
                  <a16:creationId xmlns:a16="http://schemas.microsoft.com/office/drawing/2014/main" id="{9BC08E38-E479-47F3-B790-B312E1EE10A8}"/>
                </a:ext>
              </a:extLst>
            </p:cNvPr>
            <p:cNvSpPr/>
            <p:nvPr/>
          </p:nvSpPr>
          <p:spPr>
            <a:xfrm>
              <a:off x="3557650" y="1304913"/>
              <a:ext cx="3507600" cy="35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6;p22">
              <a:extLst>
                <a:ext uri="{FF2B5EF4-FFF2-40B4-BE49-F238E27FC236}">
                  <a16:creationId xmlns:a16="http://schemas.microsoft.com/office/drawing/2014/main" id="{F19C5F34-B716-49B4-9EF0-8685CDE4C038}"/>
                </a:ext>
              </a:extLst>
            </p:cNvPr>
            <p:cNvSpPr txBox="1"/>
            <p:nvPr/>
          </p:nvSpPr>
          <p:spPr>
            <a:xfrm>
              <a:off x="3557598" y="1302663"/>
              <a:ext cx="3507652"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a:solidFill>
                    <a:schemeClr val="dk1"/>
                  </a:solidFill>
                  <a:ea typeface="Fira Sans Extra Condensed Medium"/>
                  <a:cs typeface="Fira Sans Extra Condensed Medium"/>
                  <a:sym typeface="Fira Sans Extra Condensed Medium"/>
                </a:rPr>
                <a:t>Non-Functional Requirements</a:t>
              </a:r>
            </a:p>
          </p:txBody>
        </p:sp>
      </p:grpSp>
      <p:grpSp>
        <p:nvGrpSpPr>
          <p:cNvPr id="32" name="Google Shape;363;p22">
            <a:extLst>
              <a:ext uri="{FF2B5EF4-FFF2-40B4-BE49-F238E27FC236}">
                <a16:creationId xmlns:a16="http://schemas.microsoft.com/office/drawing/2014/main" id="{5ED8EBC7-99EB-496E-8111-61014DAEF7BD}"/>
              </a:ext>
            </a:extLst>
          </p:cNvPr>
          <p:cNvGrpSpPr/>
          <p:nvPr/>
        </p:nvGrpSpPr>
        <p:grpSpPr>
          <a:xfrm>
            <a:off x="1930594" y="2387969"/>
            <a:ext cx="2743200" cy="457200"/>
            <a:chOff x="2784227" y="1664787"/>
            <a:chExt cx="3575700" cy="708900"/>
          </a:xfrm>
          <a:solidFill>
            <a:schemeClr val="accent6">
              <a:lumMod val="50000"/>
            </a:schemeClr>
          </a:solidFill>
        </p:grpSpPr>
        <p:sp>
          <p:nvSpPr>
            <p:cNvPr id="35" name="Google Shape;366;p22">
              <a:extLst>
                <a:ext uri="{FF2B5EF4-FFF2-40B4-BE49-F238E27FC236}">
                  <a16:creationId xmlns:a16="http://schemas.microsoft.com/office/drawing/2014/main" id="{3B8BFEE0-EF34-432A-B6EE-B5BA3B58DFCE}"/>
                </a:ext>
              </a:extLst>
            </p:cNvPr>
            <p:cNvSpPr/>
            <p:nvPr/>
          </p:nvSpPr>
          <p:spPr>
            <a:xfrm>
              <a:off x="2784227" y="1664787"/>
              <a:ext cx="3575700" cy="7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7;p22">
              <a:extLst>
                <a:ext uri="{FF2B5EF4-FFF2-40B4-BE49-F238E27FC236}">
                  <a16:creationId xmlns:a16="http://schemas.microsoft.com/office/drawing/2014/main" id="{CAB565BB-D03C-4E08-923C-69EE3249AED4}"/>
                </a:ext>
              </a:extLst>
            </p:cNvPr>
            <p:cNvSpPr txBox="1"/>
            <p:nvPr/>
          </p:nvSpPr>
          <p:spPr>
            <a:xfrm>
              <a:off x="2964508" y="1763031"/>
              <a:ext cx="3215099" cy="5304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latin typeface="Roboto"/>
                  <a:ea typeface="Roboto"/>
                  <a:cs typeface="Roboto"/>
                  <a:sym typeface="Roboto"/>
                </a:rPr>
                <a:t>Performance</a:t>
              </a:r>
              <a:endParaRPr sz="1200" dirty="0">
                <a:solidFill>
                  <a:schemeClr val="lt1"/>
                </a:solidFill>
                <a:latin typeface="Roboto"/>
                <a:ea typeface="Roboto"/>
                <a:cs typeface="Roboto"/>
                <a:sym typeface="Roboto"/>
              </a:endParaRPr>
            </a:p>
          </p:txBody>
        </p:sp>
      </p:grpSp>
      <p:grpSp>
        <p:nvGrpSpPr>
          <p:cNvPr id="41" name="Google Shape;372;p22">
            <a:extLst>
              <a:ext uri="{FF2B5EF4-FFF2-40B4-BE49-F238E27FC236}">
                <a16:creationId xmlns:a16="http://schemas.microsoft.com/office/drawing/2014/main" id="{3686F794-BFA0-440D-A6B2-CCD3540C6EE0}"/>
              </a:ext>
            </a:extLst>
          </p:cNvPr>
          <p:cNvGrpSpPr/>
          <p:nvPr/>
        </p:nvGrpSpPr>
        <p:grpSpPr>
          <a:xfrm>
            <a:off x="1930560" y="2944342"/>
            <a:ext cx="2743200" cy="457200"/>
            <a:chOff x="2784227" y="2451484"/>
            <a:chExt cx="3575700" cy="708900"/>
          </a:xfrm>
          <a:solidFill>
            <a:schemeClr val="accent6">
              <a:lumMod val="50000"/>
            </a:schemeClr>
          </a:solidFill>
        </p:grpSpPr>
        <p:sp>
          <p:nvSpPr>
            <p:cNvPr id="44" name="Google Shape;375;p22">
              <a:extLst>
                <a:ext uri="{FF2B5EF4-FFF2-40B4-BE49-F238E27FC236}">
                  <a16:creationId xmlns:a16="http://schemas.microsoft.com/office/drawing/2014/main" id="{3EFC17F6-8C4C-432D-A022-B98D226E6EE9}"/>
                </a:ext>
              </a:extLst>
            </p:cNvPr>
            <p:cNvSpPr/>
            <p:nvPr/>
          </p:nvSpPr>
          <p:spPr>
            <a:xfrm>
              <a:off x="2784227" y="2451484"/>
              <a:ext cx="3575700" cy="7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6;p22">
              <a:extLst>
                <a:ext uri="{FF2B5EF4-FFF2-40B4-BE49-F238E27FC236}">
                  <a16:creationId xmlns:a16="http://schemas.microsoft.com/office/drawing/2014/main" id="{85108C18-C8F5-468F-8DD1-6E18D717624B}"/>
                </a:ext>
              </a:extLst>
            </p:cNvPr>
            <p:cNvSpPr txBox="1"/>
            <p:nvPr/>
          </p:nvSpPr>
          <p:spPr>
            <a:xfrm>
              <a:off x="2964508" y="2540783"/>
              <a:ext cx="3215100" cy="5304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latin typeface="Roboto"/>
                  <a:ea typeface="Roboto"/>
                  <a:cs typeface="Roboto"/>
                  <a:sym typeface="Roboto"/>
                </a:rPr>
                <a:t>Reliability</a:t>
              </a:r>
              <a:endParaRPr sz="1200" dirty="0">
                <a:solidFill>
                  <a:schemeClr val="lt1"/>
                </a:solidFill>
                <a:latin typeface="Roboto"/>
                <a:ea typeface="Roboto"/>
                <a:cs typeface="Roboto"/>
                <a:sym typeface="Roboto"/>
              </a:endParaRPr>
            </a:p>
          </p:txBody>
        </p:sp>
      </p:grpSp>
      <p:grpSp>
        <p:nvGrpSpPr>
          <p:cNvPr id="50" name="Google Shape;381;p22">
            <a:extLst>
              <a:ext uri="{FF2B5EF4-FFF2-40B4-BE49-F238E27FC236}">
                <a16:creationId xmlns:a16="http://schemas.microsoft.com/office/drawing/2014/main" id="{DE0EDFF1-CAB6-48A3-B592-FA3225734243}"/>
              </a:ext>
            </a:extLst>
          </p:cNvPr>
          <p:cNvGrpSpPr/>
          <p:nvPr/>
        </p:nvGrpSpPr>
        <p:grpSpPr>
          <a:xfrm>
            <a:off x="1930526" y="3500654"/>
            <a:ext cx="2743200" cy="457200"/>
            <a:chOff x="2784227" y="3238180"/>
            <a:chExt cx="3575700" cy="708900"/>
          </a:xfrm>
          <a:solidFill>
            <a:schemeClr val="accent6">
              <a:lumMod val="50000"/>
            </a:schemeClr>
          </a:solidFill>
        </p:grpSpPr>
        <p:sp>
          <p:nvSpPr>
            <p:cNvPr id="53" name="Google Shape;384;p22">
              <a:extLst>
                <a:ext uri="{FF2B5EF4-FFF2-40B4-BE49-F238E27FC236}">
                  <a16:creationId xmlns:a16="http://schemas.microsoft.com/office/drawing/2014/main" id="{40FF362F-2BDC-4D8F-A6D4-FA8FC90EC2DF}"/>
                </a:ext>
              </a:extLst>
            </p:cNvPr>
            <p:cNvSpPr/>
            <p:nvPr/>
          </p:nvSpPr>
          <p:spPr>
            <a:xfrm>
              <a:off x="2784227" y="3238180"/>
              <a:ext cx="3575700" cy="7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5;p22">
              <a:extLst>
                <a:ext uri="{FF2B5EF4-FFF2-40B4-BE49-F238E27FC236}">
                  <a16:creationId xmlns:a16="http://schemas.microsoft.com/office/drawing/2014/main" id="{EA0061F3-C377-4B78-B88F-F45B487B6B8C}"/>
                </a:ext>
              </a:extLst>
            </p:cNvPr>
            <p:cNvSpPr txBox="1"/>
            <p:nvPr/>
          </p:nvSpPr>
          <p:spPr>
            <a:xfrm flipH="1">
              <a:off x="2964493" y="3327479"/>
              <a:ext cx="3215100" cy="5304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latin typeface="Roboto"/>
                  <a:ea typeface="Roboto"/>
                  <a:cs typeface="Roboto"/>
                  <a:sym typeface="Roboto"/>
                </a:rPr>
                <a:t>Security</a:t>
              </a:r>
              <a:endParaRPr sz="1200" dirty="0">
                <a:solidFill>
                  <a:schemeClr val="lt1"/>
                </a:solidFill>
                <a:latin typeface="Roboto"/>
                <a:ea typeface="Roboto"/>
                <a:cs typeface="Roboto"/>
                <a:sym typeface="Roboto"/>
              </a:endParaRPr>
            </a:p>
          </p:txBody>
        </p:sp>
      </p:grpSp>
      <p:grpSp>
        <p:nvGrpSpPr>
          <p:cNvPr id="76" name="Google Shape;390;p22">
            <a:extLst>
              <a:ext uri="{FF2B5EF4-FFF2-40B4-BE49-F238E27FC236}">
                <a16:creationId xmlns:a16="http://schemas.microsoft.com/office/drawing/2014/main" id="{FDD86A77-5B49-4E4D-82BE-257699B89466}"/>
              </a:ext>
            </a:extLst>
          </p:cNvPr>
          <p:cNvGrpSpPr/>
          <p:nvPr/>
        </p:nvGrpSpPr>
        <p:grpSpPr>
          <a:xfrm>
            <a:off x="1930526" y="4056966"/>
            <a:ext cx="2743200" cy="457200"/>
            <a:chOff x="2784227" y="4024876"/>
            <a:chExt cx="3575700" cy="708900"/>
          </a:xfrm>
          <a:solidFill>
            <a:schemeClr val="accent6">
              <a:lumMod val="50000"/>
            </a:schemeClr>
          </a:solidFill>
        </p:grpSpPr>
        <p:sp>
          <p:nvSpPr>
            <p:cNvPr id="79" name="Google Shape;393;p22">
              <a:extLst>
                <a:ext uri="{FF2B5EF4-FFF2-40B4-BE49-F238E27FC236}">
                  <a16:creationId xmlns:a16="http://schemas.microsoft.com/office/drawing/2014/main" id="{F68E27FB-A484-4614-90AD-1673A0244EAC}"/>
                </a:ext>
              </a:extLst>
            </p:cNvPr>
            <p:cNvSpPr/>
            <p:nvPr/>
          </p:nvSpPr>
          <p:spPr>
            <a:xfrm>
              <a:off x="2784227" y="4024876"/>
              <a:ext cx="3575700" cy="7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94;p22">
              <a:extLst>
                <a:ext uri="{FF2B5EF4-FFF2-40B4-BE49-F238E27FC236}">
                  <a16:creationId xmlns:a16="http://schemas.microsoft.com/office/drawing/2014/main" id="{0EB1C20F-D411-41CE-9730-06E94D9C55A9}"/>
                </a:ext>
              </a:extLst>
            </p:cNvPr>
            <p:cNvSpPr txBox="1"/>
            <p:nvPr/>
          </p:nvSpPr>
          <p:spPr>
            <a:xfrm flipH="1">
              <a:off x="2964493" y="4114176"/>
              <a:ext cx="3215100" cy="5304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latin typeface="Roboto"/>
                  <a:ea typeface="Roboto"/>
                  <a:cs typeface="Roboto"/>
                  <a:sym typeface="Roboto"/>
                </a:rPr>
                <a:t>Scalability</a:t>
              </a:r>
              <a:endParaRPr sz="1200" dirty="0">
                <a:solidFill>
                  <a:schemeClr val="lt1"/>
                </a:solidFill>
                <a:latin typeface="Roboto"/>
                <a:ea typeface="Roboto"/>
                <a:cs typeface="Roboto"/>
                <a:sym typeface="Roboto"/>
              </a:endParaRPr>
            </a:p>
          </p:txBody>
        </p:sp>
      </p:grpSp>
      <p:grpSp>
        <p:nvGrpSpPr>
          <p:cNvPr id="100" name="Google Shape;354;p22">
            <a:extLst>
              <a:ext uri="{FF2B5EF4-FFF2-40B4-BE49-F238E27FC236}">
                <a16:creationId xmlns:a16="http://schemas.microsoft.com/office/drawing/2014/main" id="{76D683AB-BF9B-4C10-8866-23728DE3EA97}"/>
              </a:ext>
            </a:extLst>
          </p:cNvPr>
          <p:cNvGrpSpPr/>
          <p:nvPr/>
        </p:nvGrpSpPr>
        <p:grpSpPr>
          <a:xfrm>
            <a:off x="4811988" y="1939096"/>
            <a:ext cx="2743200" cy="361479"/>
            <a:chOff x="3557625" y="1302664"/>
            <a:chExt cx="3507625" cy="354600"/>
          </a:xfrm>
        </p:grpSpPr>
        <p:sp>
          <p:nvSpPr>
            <p:cNvPr id="101" name="Google Shape;355;p22">
              <a:extLst>
                <a:ext uri="{FF2B5EF4-FFF2-40B4-BE49-F238E27FC236}">
                  <a16:creationId xmlns:a16="http://schemas.microsoft.com/office/drawing/2014/main" id="{26946F55-0051-417F-B0C0-C19F041DD584}"/>
                </a:ext>
              </a:extLst>
            </p:cNvPr>
            <p:cNvSpPr/>
            <p:nvPr/>
          </p:nvSpPr>
          <p:spPr>
            <a:xfrm>
              <a:off x="3557650" y="1304913"/>
              <a:ext cx="3507600" cy="35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 name="Google Shape;356;p22">
              <a:extLst>
                <a:ext uri="{FF2B5EF4-FFF2-40B4-BE49-F238E27FC236}">
                  <a16:creationId xmlns:a16="http://schemas.microsoft.com/office/drawing/2014/main" id="{42546399-676C-4801-ABB8-5BEB45E458A5}"/>
                </a:ext>
              </a:extLst>
            </p:cNvPr>
            <p:cNvSpPr txBox="1"/>
            <p:nvPr/>
          </p:nvSpPr>
          <p:spPr>
            <a:xfrm>
              <a:off x="3557625" y="1302664"/>
              <a:ext cx="3507599"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a:solidFill>
                    <a:schemeClr val="dk1"/>
                  </a:solidFill>
                  <a:ea typeface="Fira Sans Extra Condensed Medium"/>
                  <a:cs typeface="Fira Sans Extra Condensed Medium"/>
                  <a:sym typeface="Fira Sans Extra Condensed Medium"/>
                </a:rPr>
                <a:t>Functional Requirements</a:t>
              </a:r>
            </a:p>
          </p:txBody>
        </p:sp>
      </p:grpSp>
      <p:grpSp>
        <p:nvGrpSpPr>
          <p:cNvPr id="103" name="Google Shape;363;p22">
            <a:extLst>
              <a:ext uri="{FF2B5EF4-FFF2-40B4-BE49-F238E27FC236}">
                <a16:creationId xmlns:a16="http://schemas.microsoft.com/office/drawing/2014/main" id="{1CFFDB8F-CAF8-4D0B-B200-BEB87F1A6A11}"/>
              </a:ext>
            </a:extLst>
          </p:cNvPr>
          <p:cNvGrpSpPr/>
          <p:nvPr/>
        </p:nvGrpSpPr>
        <p:grpSpPr>
          <a:xfrm>
            <a:off x="4811988" y="2385674"/>
            <a:ext cx="2743200" cy="457200"/>
            <a:chOff x="2784227" y="1664787"/>
            <a:chExt cx="3575700" cy="708900"/>
          </a:xfrm>
          <a:solidFill>
            <a:schemeClr val="accent6">
              <a:lumMod val="50000"/>
            </a:schemeClr>
          </a:solidFill>
        </p:grpSpPr>
        <p:sp>
          <p:nvSpPr>
            <p:cNvPr id="104" name="Google Shape;366;p22">
              <a:extLst>
                <a:ext uri="{FF2B5EF4-FFF2-40B4-BE49-F238E27FC236}">
                  <a16:creationId xmlns:a16="http://schemas.microsoft.com/office/drawing/2014/main" id="{B45331BA-506D-4164-BCDC-B2AD41A29216}"/>
                </a:ext>
              </a:extLst>
            </p:cNvPr>
            <p:cNvSpPr/>
            <p:nvPr/>
          </p:nvSpPr>
          <p:spPr>
            <a:xfrm>
              <a:off x="2784227" y="1664787"/>
              <a:ext cx="3575700" cy="7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67;p22">
              <a:extLst>
                <a:ext uri="{FF2B5EF4-FFF2-40B4-BE49-F238E27FC236}">
                  <a16:creationId xmlns:a16="http://schemas.microsoft.com/office/drawing/2014/main" id="{233957B7-5989-45B0-BE5C-A7391245B219}"/>
                </a:ext>
              </a:extLst>
            </p:cNvPr>
            <p:cNvSpPr txBox="1"/>
            <p:nvPr/>
          </p:nvSpPr>
          <p:spPr>
            <a:xfrm>
              <a:off x="2964508" y="1763032"/>
              <a:ext cx="3215100" cy="5304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latin typeface="Roboto"/>
                  <a:ea typeface="Roboto"/>
                  <a:cs typeface="Roboto"/>
                  <a:sym typeface="Roboto"/>
                </a:rPr>
                <a:t>Category Management</a:t>
              </a:r>
              <a:endParaRPr sz="1200" dirty="0">
                <a:solidFill>
                  <a:schemeClr val="lt1"/>
                </a:solidFill>
                <a:latin typeface="Roboto"/>
                <a:ea typeface="Roboto"/>
                <a:cs typeface="Roboto"/>
                <a:sym typeface="Roboto"/>
              </a:endParaRPr>
            </a:p>
          </p:txBody>
        </p:sp>
      </p:grpSp>
      <p:grpSp>
        <p:nvGrpSpPr>
          <p:cNvPr id="106" name="Google Shape;372;p22">
            <a:extLst>
              <a:ext uri="{FF2B5EF4-FFF2-40B4-BE49-F238E27FC236}">
                <a16:creationId xmlns:a16="http://schemas.microsoft.com/office/drawing/2014/main" id="{ADA062D2-1A6F-40EA-81F1-B25D6B3B62FB}"/>
              </a:ext>
            </a:extLst>
          </p:cNvPr>
          <p:cNvGrpSpPr/>
          <p:nvPr/>
        </p:nvGrpSpPr>
        <p:grpSpPr>
          <a:xfrm>
            <a:off x="4811934" y="2942047"/>
            <a:ext cx="2743200" cy="457200"/>
            <a:chOff x="2784227" y="2451484"/>
            <a:chExt cx="3575700" cy="708900"/>
          </a:xfrm>
          <a:solidFill>
            <a:schemeClr val="accent6">
              <a:lumMod val="50000"/>
            </a:schemeClr>
          </a:solidFill>
        </p:grpSpPr>
        <p:sp>
          <p:nvSpPr>
            <p:cNvPr id="107" name="Google Shape;375;p22">
              <a:extLst>
                <a:ext uri="{FF2B5EF4-FFF2-40B4-BE49-F238E27FC236}">
                  <a16:creationId xmlns:a16="http://schemas.microsoft.com/office/drawing/2014/main" id="{21299749-B951-48D6-8869-75A2F5FA5E72}"/>
                </a:ext>
              </a:extLst>
            </p:cNvPr>
            <p:cNvSpPr/>
            <p:nvPr/>
          </p:nvSpPr>
          <p:spPr>
            <a:xfrm>
              <a:off x="2784227" y="2451484"/>
              <a:ext cx="3575700" cy="7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76;p22">
              <a:extLst>
                <a:ext uri="{FF2B5EF4-FFF2-40B4-BE49-F238E27FC236}">
                  <a16:creationId xmlns:a16="http://schemas.microsoft.com/office/drawing/2014/main" id="{5D2E07A3-77B5-45B5-A3AF-9D18C4ED8A76}"/>
                </a:ext>
              </a:extLst>
            </p:cNvPr>
            <p:cNvSpPr txBox="1"/>
            <p:nvPr/>
          </p:nvSpPr>
          <p:spPr>
            <a:xfrm>
              <a:off x="2964508" y="2540783"/>
              <a:ext cx="3215099" cy="5304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latin typeface="Roboto"/>
                  <a:ea typeface="Roboto"/>
                  <a:cs typeface="Roboto"/>
                  <a:sym typeface="Roboto"/>
                </a:rPr>
                <a:t>Item Management</a:t>
              </a:r>
              <a:endParaRPr sz="1200" dirty="0">
                <a:solidFill>
                  <a:schemeClr val="lt1"/>
                </a:solidFill>
                <a:latin typeface="Roboto"/>
                <a:ea typeface="Roboto"/>
                <a:cs typeface="Roboto"/>
                <a:sym typeface="Roboto"/>
              </a:endParaRPr>
            </a:p>
          </p:txBody>
        </p:sp>
      </p:grpSp>
      <p:grpSp>
        <p:nvGrpSpPr>
          <p:cNvPr id="109" name="Google Shape;381;p22">
            <a:extLst>
              <a:ext uri="{FF2B5EF4-FFF2-40B4-BE49-F238E27FC236}">
                <a16:creationId xmlns:a16="http://schemas.microsoft.com/office/drawing/2014/main" id="{FEF81F71-9990-4E0E-AE11-99401C864E7E}"/>
              </a:ext>
            </a:extLst>
          </p:cNvPr>
          <p:cNvGrpSpPr/>
          <p:nvPr/>
        </p:nvGrpSpPr>
        <p:grpSpPr>
          <a:xfrm>
            <a:off x="4811934" y="3498118"/>
            <a:ext cx="2743200" cy="457200"/>
            <a:chOff x="2784227" y="3238180"/>
            <a:chExt cx="3575700" cy="708900"/>
          </a:xfrm>
          <a:solidFill>
            <a:schemeClr val="accent6">
              <a:lumMod val="50000"/>
            </a:schemeClr>
          </a:solidFill>
        </p:grpSpPr>
        <p:sp>
          <p:nvSpPr>
            <p:cNvPr id="110" name="Google Shape;384;p22">
              <a:extLst>
                <a:ext uri="{FF2B5EF4-FFF2-40B4-BE49-F238E27FC236}">
                  <a16:creationId xmlns:a16="http://schemas.microsoft.com/office/drawing/2014/main" id="{E0F374F3-BB1C-4C1C-B351-F2D9070D8A5A}"/>
                </a:ext>
              </a:extLst>
            </p:cNvPr>
            <p:cNvSpPr/>
            <p:nvPr/>
          </p:nvSpPr>
          <p:spPr>
            <a:xfrm>
              <a:off x="2784227" y="3238180"/>
              <a:ext cx="3575700" cy="7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85;p22">
              <a:extLst>
                <a:ext uri="{FF2B5EF4-FFF2-40B4-BE49-F238E27FC236}">
                  <a16:creationId xmlns:a16="http://schemas.microsoft.com/office/drawing/2014/main" id="{8F750C87-3E92-47F4-92FB-DA3451DDA01A}"/>
                </a:ext>
              </a:extLst>
            </p:cNvPr>
            <p:cNvSpPr txBox="1"/>
            <p:nvPr/>
          </p:nvSpPr>
          <p:spPr>
            <a:xfrm flipH="1">
              <a:off x="2964493" y="3327479"/>
              <a:ext cx="3215100" cy="5304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latin typeface="Roboto"/>
                  <a:ea typeface="Roboto"/>
                  <a:cs typeface="Roboto"/>
                  <a:sym typeface="Roboto"/>
                </a:rPr>
                <a:t>Reporting and Analytics</a:t>
              </a:r>
            </a:p>
          </p:txBody>
        </p:sp>
      </p:grpSp>
      <p:grpSp>
        <p:nvGrpSpPr>
          <p:cNvPr id="112" name="Google Shape;390;p22">
            <a:extLst>
              <a:ext uri="{FF2B5EF4-FFF2-40B4-BE49-F238E27FC236}">
                <a16:creationId xmlns:a16="http://schemas.microsoft.com/office/drawing/2014/main" id="{74C9DAAB-8284-4EB8-8306-08E07BA51D1A}"/>
              </a:ext>
            </a:extLst>
          </p:cNvPr>
          <p:cNvGrpSpPr/>
          <p:nvPr/>
        </p:nvGrpSpPr>
        <p:grpSpPr>
          <a:xfrm>
            <a:off x="4811934" y="4047577"/>
            <a:ext cx="2743200" cy="457200"/>
            <a:chOff x="2784227" y="4024876"/>
            <a:chExt cx="3575700" cy="708900"/>
          </a:xfrm>
          <a:solidFill>
            <a:schemeClr val="accent6">
              <a:lumMod val="50000"/>
            </a:schemeClr>
          </a:solidFill>
        </p:grpSpPr>
        <p:sp>
          <p:nvSpPr>
            <p:cNvPr id="113" name="Google Shape;393;p22">
              <a:extLst>
                <a:ext uri="{FF2B5EF4-FFF2-40B4-BE49-F238E27FC236}">
                  <a16:creationId xmlns:a16="http://schemas.microsoft.com/office/drawing/2014/main" id="{D8C8AEFB-6A2A-4D44-AD81-6C04315B5929}"/>
                </a:ext>
              </a:extLst>
            </p:cNvPr>
            <p:cNvSpPr/>
            <p:nvPr/>
          </p:nvSpPr>
          <p:spPr>
            <a:xfrm>
              <a:off x="2784227" y="4024876"/>
              <a:ext cx="3575700" cy="7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94;p22">
              <a:extLst>
                <a:ext uri="{FF2B5EF4-FFF2-40B4-BE49-F238E27FC236}">
                  <a16:creationId xmlns:a16="http://schemas.microsoft.com/office/drawing/2014/main" id="{C228776C-793C-4739-9A6F-37F2BF693A66}"/>
                </a:ext>
              </a:extLst>
            </p:cNvPr>
            <p:cNvSpPr txBox="1"/>
            <p:nvPr/>
          </p:nvSpPr>
          <p:spPr>
            <a:xfrm flipH="1">
              <a:off x="2964493" y="4114176"/>
              <a:ext cx="3215100" cy="5304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latin typeface="Roboto"/>
                  <a:ea typeface="Roboto"/>
                  <a:cs typeface="Roboto"/>
                  <a:sym typeface="Roboto"/>
                </a:rPr>
                <a:t>Staff Management</a:t>
              </a:r>
            </a:p>
          </p:txBody>
        </p:sp>
      </p:grpSp>
      <p:grpSp>
        <p:nvGrpSpPr>
          <p:cNvPr id="115" name="Google Shape;390;p22">
            <a:extLst>
              <a:ext uri="{FF2B5EF4-FFF2-40B4-BE49-F238E27FC236}">
                <a16:creationId xmlns:a16="http://schemas.microsoft.com/office/drawing/2014/main" id="{96329395-BB16-47B9-B7C3-F2127DFF2CA4}"/>
              </a:ext>
            </a:extLst>
          </p:cNvPr>
          <p:cNvGrpSpPr/>
          <p:nvPr/>
        </p:nvGrpSpPr>
        <p:grpSpPr>
          <a:xfrm>
            <a:off x="1930492" y="4604037"/>
            <a:ext cx="2743200" cy="457200"/>
            <a:chOff x="2784227" y="4024876"/>
            <a:chExt cx="3575700" cy="708900"/>
          </a:xfrm>
          <a:solidFill>
            <a:schemeClr val="accent6">
              <a:lumMod val="50000"/>
            </a:schemeClr>
          </a:solidFill>
        </p:grpSpPr>
        <p:sp>
          <p:nvSpPr>
            <p:cNvPr id="116" name="Google Shape;393;p22">
              <a:extLst>
                <a:ext uri="{FF2B5EF4-FFF2-40B4-BE49-F238E27FC236}">
                  <a16:creationId xmlns:a16="http://schemas.microsoft.com/office/drawing/2014/main" id="{49DE3AF1-D8B2-41AA-B671-14A1707420C7}"/>
                </a:ext>
              </a:extLst>
            </p:cNvPr>
            <p:cNvSpPr/>
            <p:nvPr/>
          </p:nvSpPr>
          <p:spPr>
            <a:xfrm>
              <a:off x="2784227" y="4024876"/>
              <a:ext cx="3575700" cy="7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94;p22">
              <a:extLst>
                <a:ext uri="{FF2B5EF4-FFF2-40B4-BE49-F238E27FC236}">
                  <a16:creationId xmlns:a16="http://schemas.microsoft.com/office/drawing/2014/main" id="{2BDBCE0C-BCF5-4A10-9C27-B384B34BB699}"/>
                </a:ext>
              </a:extLst>
            </p:cNvPr>
            <p:cNvSpPr txBox="1"/>
            <p:nvPr/>
          </p:nvSpPr>
          <p:spPr>
            <a:xfrm flipH="1">
              <a:off x="2964493" y="4114176"/>
              <a:ext cx="3215100" cy="5304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latin typeface="Roboto"/>
                  <a:ea typeface="Roboto"/>
                  <a:cs typeface="Roboto"/>
                  <a:sym typeface="Roboto"/>
                </a:rPr>
                <a:t>Usability</a:t>
              </a:r>
            </a:p>
          </p:txBody>
        </p:sp>
      </p:grpSp>
      <p:grpSp>
        <p:nvGrpSpPr>
          <p:cNvPr id="124" name="Google Shape;354;p22">
            <a:extLst>
              <a:ext uri="{FF2B5EF4-FFF2-40B4-BE49-F238E27FC236}">
                <a16:creationId xmlns:a16="http://schemas.microsoft.com/office/drawing/2014/main" id="{1BC7BF6A-7717-447C-9C11-1986EDF4FFE4}"/>
              </a:ext>
            </a:extLst>
          </p:cNvPr>
          <p:cNvGrpSpPr/>
          <p:nvPr/>
        </p:nvGrpSpPr>
        <p:grpSpPr>
          <a:xfrm>
            <a:off x="7693308" y="1939096"/>
            <a:ext cx="2743200" cy="361479"/>
            <a:chOff x="3557625" y="1302664"/>
            <a:chExt cx="3507625" cy="354600"/>
          </a:xfrm>
        </p:grpSpPr>
        <p:sp>
          <p:nvSpPr>
            <p:cNvPr id="125" name="Google Shape;355;p22">
              <a:extLst>
                <a:ext uri="{FF2B5EF4-FFF2-40B4-BE49-F238E27FC236}">
                  <a16:creationId xmlns:a16="http://schemas.microsoft.com/office/drawing/2014/main" id="{CD49F946-B60B-42E6-808A-93217A2BB5BF}"/>
                </a:ext>
              </a:extLst>
            </p:cNvPr>
            <p:cNvSpPr/>
            <p:nvPr/>
          </p:nvSpPr>
          <p:spPr>
            <a:xfrm>
              <a:off x="3557650" y="1304913"/>
              <a:ext cx="3507600" cy="35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 name="Google Shape;356;p22">
              <a:extLst>
                <a:ext uri="{FF2B5EF4-FFF2-40B4-BE49-F238E27FC236}">
                  <a16:creationId xmlns:a16="http://schemas.microsoft.com/office/drawing/2014/main" id="{21768721-AA23-4D3B-8F48-31B253A46032}"/>
                </a:ext>
              </a:extLst>
            </p:cNvPr>
            <p:cNvSpPr txBox="1"/>
            <p:nvPr/>
          </p:nvSpPr>
          <p:spPr>
            <a:xfrm>
              <a:off x="3557625" y="1302664"/>
              <a:ext cx="3507599"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a:solidFill>
                    <a:schemeClr val="dk1"/>
                  </a:solidFill>
                  <a:ea typeface="Fira Sans Extra Condensed Medium"/>
                  <a:cs typeface="Fira Sans Extra Condensed Medium"/>
                  <a:sym typeface="Fira Sans Extra Condensed Medium"/>
                </a:rPr>
                <a:t>System Requirements</a:t>
              </a:r>
            </a:p>
          </p:txBody>
        </p:sp>
      </p:grpSp>
      <p:grpSp>
        <p:nvGrpSpPr>
          <p:cNvPr id="127" name="Google Shape;363;p22">
            <a:extLst>
              <a:ext uri="{FF2B5EF4-FFF2-40B4-BE49-F238E27FC236}">
                <a16:creationId xmlns:a16="http://schemas.microsoft.com/office/drawing/2014/main" id="{9F6BEC52-7EEA-4E97-ADF7-03844B7E79DD}"/>
              </a:ext>
            </a:extLst>
          </p:cNvPr>
          <p:cNvGrpSpPr/>
          <p:nvPr/>
        </p:nvGrpSpPr>
        <p:grpSpPr>
          <a:xfrm>
            <a:off x="7693308" y="2385674"/>
            <a:ext cx="2743200" cy="457200"/>
            <a:chOff x="2784227" y="1664787"/>
            <a:chExt cx="3575700" cy="708900"/>
          </a:xfrm>
          <a:solidFill>
            <a:schemeClr val="accent6">
              <a:lumMod val="50000"/>
            </a:schemeClr>
          </a:solidFill>
        </p:grpSpPr>
        <p:sp>
          <p:nvSpPr>
            <p:cNvPr id="128" name="Google Shape;366;p22">
              <a:extLst>
                <a:ext uri="{FF2B5EF4-FFF2-40B4-BE49-F238E27FC236}">
                  <a16:creationId xmlns:a16="http://schemas.microsoft.com/office/drawing/2014/main" id="{89C0B4DA-9606-4218-9640-BCFF6D89A078}"/>
                </a:ext>
              </a:extLst>
            </p:cNvPr>
            <p:cNvSpPr/>
            <p:nvPr/>
          </p:nvSpPr>
          <p:spPr>
            <a:xfrm>
              <a:off x="2784227" y="1664787"/>
              <a:ext cx="3575700" cy="7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7;p22">
              <a:extLst>
                <a:ext uri="{FF2B5EF4-FFF2-40B4-BE49-F238E27FC236}">
                  <a16:creationId xmlns:a16="http://schemas.microsoft.com/office/drawing/2014/main" id="{43305B73-77A5-4255-8EA4-865788CC2A2A}"/>
                </a:ext>
              </a:extLst>
            </p:cNvPr>
            <p:cNvSpPr txBox="1"/>
            <p:nvPr/>
          </p:nvSpPr>
          <p:spPr>
            <a:xfrm>
              <a:off x="2964508" y="1763032"/>
              <a:ext cx="3215100" cy="5304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latin typeface="Roboto"/>
                  <a:ea typeface="Roboto"/>
                  <a:cs typeface="Roboto"/>
                  <a:sym typeface="Roboto"/>
                </a:rPr>
                <a:t>High Processing Speed</a:t>
              </a:r>
              <a:endParaRPr sz="1200" dirty="0">
                <a:solidFill>
                  <a:schemeClr val="lt1"/>
                </a:solidFill>
                <a:latin typeface="Roboto"/>
                <a:ea typeface="Roboto"/>
                <a:cs typeface="Roboto"/>
                <a:sym typeface="Roboto"/>
              </a:endParaRPr>
            </a:p>
          </p:txBody>
        </p:sp>
      </p:grpSp>
      <p:grpSp>
        <p:nvGrpSpPr>
          <p:cNvPr id="130" name="Google Shape;372;p22">
            <a:extLst>
              <a:ext uri="{FF2B5EF4-FFF2-40B4-BE49-F238E27FC236}">
                <a16:creationId xmlns:a16="http://schemas.microsoft.com/office/drawing/2014/main" id="{0267297A-4305-4B1C-B0D0-7B1E3C3A06C0}"/>
              </a:ext>
            </a:extLst>
          </p:cNvPr>
          <p:cNvGrpSpPr/>
          <p:nvPr/>
        </p:nvGrpSpPr>
        <p:grpSpPr>
          <a:xfrm>
            <a:off x="7693254" y="2942047"/>
            <a:ext cx="2743200" cy="457200"/>
            <a:chOff x="2784227" y="2451484"/>
            <a:chExt cx="3575700" cy="708900"/>
          </a:xfrm>
          <a:solidFill>
            <a:schemeClr val="accent6">
              <a:lumMod val="50000"/>
            </a:schemeClr>
          </a:solidFill>
        </p:grpSpPr>
        <p:sp>
          <p:nvSpPr>
            <p:cNvPr id="131" name="Google Shape;375;p22">
              <a:extLst>
                <a:ext uri="{FF2B5EF4-FFF2-40B4-BE49-F238E27FC236}">
                  <a16:creationId xmlns:a16="http://schemas.microsoft.com/office/drawing/2014/main" id="{E54A086F-3EA0-41D3-B05C-2F15BDB7536A}"/>
                </a:ext>
              </a:extLst>
            </p:cNvPr>
            <p:cNvSpPr/>
            <p:nvPr/>
          </p:nvSpPr>
          <p:spPr>
            <a:xfrm>
              <a:off x="2784227" y="2451484"/>
              <a:ext cx="3575700" cy="7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76;p22">
              <a:extLst>
                <a:ext uri="{FF2B5EF4-FFF2-40B4-BE49-F238E27FC236}">
                  <a16:creationId xmlns:a16="http://schemas.microsoft.com/office/drawing/2014/main" id="{A4E7225E-96C1-491E-8A5A-57BFF60AFBE5}"/>
                </a:ext>
              </a:extLst>
            </p:cNvPr>
            <p:cNvSpPr txBox="1"/>
            <p:nvPr/>
          </p:nvSpPr>
          <p:spPr>
            <a:xfrm>
              <a:off x="2964508" y="2540783"/>
              <a:ext cx="3215100" cy="5304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latin typeface="Roboto"/>
                  <a:ea typeface="Roboto"/>
                  <a:cs typeface="Roboto"/>
                  <a:sym typeface="Roboto"/>
                </a:rPr>
                <a:t>High capacity​</a:t>
              </a:r>
              <a:endParaRPr sz="1200">
                <a:solidFill>
                  <a:schemeClr val="lt1"/>
                </a:solidFill>
                <a:latin typeface="Roboto"/>
                <a:ea typeface="Roboto"/>
                <a:cs typeface="Roboto"/>
                <a:sym typeface="Roboto"/>
              </a:endParaRPr>
            </a:p>
          </p:txBody>
        </p:sp>
      </p:grpSp>
      <p:grpSp>
        <p:nvGrpSpPr>
          <p:cNvPr id="133" name="Google Shape;381;p22">
            <a:extLst>
              <a:ext uri="{FF2B5EF4-FFF2-40B4-BE49-F238E27FC236}">
                <a16:creationId xmlns:a16="http://schemas.microsoft.com/office/drawing/2014/main" id="{A5EAD794-3C74-428B-91AE-D6E5B93AAB86}"/>
              </a:ext>
            </a:extLst>
          </p:cNvPr>
          <p:cNvGrpSpPr/>
          <p:nvPr/>
        </p:nvGrpSpPr>
        <p:grpSpPr>
          <a:xfrm>
            <a:off x="7693254" y="3498118"/>
            <a:ext cx="2743200" cy="457200"/>
            <a:chOff x="2784227" y="3238180"/>
            <a:chExt cx="3575700" cy="708900"/>
          </a:xfrm>
          <a:solidFill>
            <a:schemeClr val="accent6">
              <a:lumMod val="50000"/>
            </a:schemeClr>
          </a:solidFill>
        </p:grpSpPr>
        <p:sp>
          <p:nvSpPr>
            <p:cNvPr id="134" name="Google Shape;384;p22">
              <a:extLst>
                <a:ext uri="{FF2B5EF4-FFF2-40B4-BE49-F238E27FC236}">
                  <a16:creationId xmlns:a16="http://schemas.microsoft.com/office/drawing/2014/main" id="{43A8F261-EBB3-42EE-9820-3E062B93544F}"/>
                </a:ext>
              </a:extLst>
            </p:cNvPr>
            <p:cNvSpPr/>
            <p:nvPr/>
          </p:nvSpPr>
          <p:spPr>
            <a:xfrm>
              <a:off x="2784227" y="3238180"/>
              <a:ext cx="3575700" cy="7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85;p22">
              <a:extLst>
                <a:ext uri="{FF2B5EF4-FFF2-40B4-BE49-F238E27FC236}">
                  <a16:creationId xmlns:a16="http://schemas.microsoft.com/office/drawing/2014/main" id="{0BA5609A-F9A2-4D28-8003-BD8A325B383D}"/>
                </a:ext>
              </a:extLst>
            </p:cNvPr>
            <p:cNvSpPr txBox="1"/>
            <p:nvPr/>
          </p:nvSpPr>
          <p:spPr>
            <a:xfrm flipH="1">
              <a:off x="2964493" y="3327479"/>
              <a:ext cx="3215100" cy="5304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latin typeface="Roboto"/>
                  <a:ea typeface="Roboto"/>
                  <a:cs typeface="Roboto"/>
                  <a:sym typeface="Roboto"/>
                </a:rPr>
                <a:t>Stable and secure internet connection</a:t>
              </a:r>
              <a:endParaRPr sz="1200" dirty="0">
                <a:solidFill>
                  <a:schemeClr val="lt1"/>
                </a:solidFill>
                <a:latin typeface="Roboto"/>
                <a:ea typeface="Roboto"/>
                <a:cs typeface="Roboto"/>
                <a:sym typeface="Roboto"/>
              </a:endParaRPr>
            </a:p>
          </p:txBody>
        </p:sp>
      </p:grpSp>
      <p:grpSp>
        <p:nvGrpSpPr>
          <p:cNvPr id="2" name="Google Shape;390;p22">
            <a:extLst>
              <a:ext uri="{FF2B5EF4-FFF2-40B4-BE49-F238E27FC236}">
                <a16:creationId xmlns:a16="http://schemas.microsoft.com/office/drawing/2014/main" id="{8CA755E3-53F1-B6F2-EE5E-A4A040C91519}"/>
              </a:ext>
            </a:extLst>
          </p:cNvPr>
          <p:cNvGrpSpPr/>
          <p:nvPr/>
        </p:nvGrpSpPr>
        <p:grpSpPr>
          <a:xfrm>
            <a:off x="4811934" y="4594676"/>
            <a:ext cx="2743200" cy="457200"/>
            <a:chOff x="2784227" y="4024876"/>
            <a:chExt cx="3575700" cy="708900"/>
          </a:xfrm>
          <a:solidFill>
            <a:schemeClr val="accent6">
              <a:lumMod val="50000"/>
            </a:schemeClr>
          </a:solidFill>
        </p:grpSpPr>
        <p:sp>
          <p:nvSpPr>
            <p:cNvPr id="3" name="Google Shape;393;p22">
              <a:extLst>
                <a:ext uri="{FF2B5EF4-FFF2-40B4-BE49-F238E27FC236}">
                  <a16:creationId xmlns:a16="http://schemas.microsoft.com/office/drawing/2014/main" id="{48727CC6-83C3-F14F-07DE-869794D8FAD9}"/>
                </a:ext>
              </a:extLst>
            </p:cNvPr>
            <p:cNvSpPr/>
            <p:nvPr/>
          </p:nvSpPr>
          <p:spPr>
            <a:xfrm>
              <a:off x="2784227" y="4024876"/>
              <a:ext cx="3575700" cy="7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4;p22">
              <a:extLst>
                <a:ext uri="{FF2B5EF4-FFF2-40B4-BE49-F238E27FC236}">
                  <a16:creationId xmlns:a16="http://schemas.microsoft.com/office/drawing/2014/main" id="{15F54AA9-7CE4-250C-068B-D5508528F4BF}"/>
                </a:ext>
              </a:extLst>
            </p:cNvPr>
            <p:cNvSpPr txBox="1"/>
            <p:nvPr/>
          </p:nvSpPr>
          <p:spPr>
            <a:xfrm flipH="1">
              <a:off x="2964493" y="4114175"/>
              <a:ext cx="3215099" cy="5304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latin typeface="Roboto"/>
                  <a:ea typeface="Roboto"/>
                  <a:cs typeface="Roboto"/>
                  <a:sym typeface="Roboto"/>
                </a:rPr>
                <a:t>Order Management</a:t>
              </a:r>
            </a:p>
          </p:txBody>
        </p:sp>
      </p:grpSp>
      <p:grpSp>
        <p:nvGrpSpPr>
          <p:cNvPr id="6" name="Google Shape;390;p22">
            <a:extLst>
              <a:ext uri="{FF2B5EF4-FFF2-40B4-BE49-F238E27FC236}">
                <a16:creationId xmlns:a16="http://schemas.microsoft.com/office/drawing/2014/main" id="{222C78C9-0F90-8929-6229-A812DFC78963}"/>
              </a:ext>
            </a:extLst>
          </p:cNvPr>
          <p:cNvGrpSpPr/>
          <p:nvPr/>
        </p:nvGrpSpPr>
        <p:grpSpPr>
          <a:xfrm>
            <a:off x="4811934" y="5150988"/>
            <a:ext cx="2743200" cy="457200"/>
            <a:chOff x="2784227" y="4024876"/>
            <a:chExt cx="3575700" cy="708900"/>
          </a:xfrm>
          <a:solidFill>
            <a:schemeClr val="accent6">
              <a:lumMod val="50000"/>
            </a:schemeClr>
          </a:solidFill>
        </p:grpSpPr>
        <p:sp>
          <p:nvSpPr>
            <p:cNvPr id="7" name="Google Shape;393;p22">
              <a:extLst>
                <a:ext uri="{FF2B5EF4-FFF2-40B4-BE49-F238E27FC236}">
                  <a16:creationId xmlns:a16="http://schemas.microsoft.com/office/drawing/2014/main" id="{BFFACD26-053A-D006-EA96-A7DC70FF29AB}"/>
                </a:ext>
              </a:extLst>
            </p:cNvPr>
            <p:cNvSpPr/>
            <p:nvPr/>
          </p:nvSpPr>
          <p:spPr>
            <a:xfrm>
              <a:off x="2784227" y="4024876"/>
              <a:ext cx="3575700" cy="7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4;p22">
              <a:extLst>
                <a:ext uri="{FF2B5EF4-FFF2-40B4-BE49-F238E27FC236}">
                  <a16:creationId xmlns:a16="http://schemas.microsoft.com/office/drawing/2014/main" id="{F60E75EC-EE0A-C02A-C670-600E9AE64112}"/>
                </a:ext>
              </a:extLst>
            </p:cNvPr>
            <p:cNvSpPr txBox="1"/>
            <p:nvPr/>
          </p:nvSpPr>
          <p:spPr>
            <a:xfrm flipH="1">
              <a:off x="2964493" y="4114176"/>
              <a:ext cx="3215100" cy="5304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latin typeface="Roboto"/>
                  <a:ea typeface="Roboto"/>
                  <a:cs typeface="Roboto"/>
                  <a:sym typeface="Roboto"/>
                </a:rPr>
                <a:t>Billing and Invoicing</a:t>
              </a:r>
            </a:p>
          </p:txBody>
        </p:sp>
      </p:grpSp>
      <p:grpSp>
        <p:nvGrpSpPr>
          <p:cNvPr id="9" name="Google Shape;390;p22">
            <a:extLst>
              <a:ext uri="{FF2B5EF4-FFF2-40B4-BE49-F238E27FC236}">
                <a16:creationId xmlns:a16="http://schemas.microsoft.com/office/drawing/2014/main" id="{CA87FF3A-5C29-3621-7D4B-09839189863F}"/>
              </a:ext>
            </a:extLst>
          </p:cNvPr>
          <p:cNvGrpSpPr/>
          <p:nvPr/>
        </p:nvGrpSpPr>
        <p:grpSpPr>
          <a:xfrm>
            <a:off x="7693254" y="4047577"/>
            <a:ext cx="2743200" cy="457200"/>
            <a:chOff x="2784227" y="4024876"/>
            <a:chExt cx="3575700" cy="708900"/>
          </a:xfrm>
          <a:solidFill>
            <a:schemeClr val="accent6">
              <a:lumMod val="50000"/>
            </a:schemeClr>
          </a:solidFill>
        </p:grpSpPr>
        <p:sp>
          <p:nvSpPr>
            <p:cNvPr id="10" name="Google Shape;393;p22">
              <a:extLst>
                <a:ext uri="{FF2B5EF4-FFF2-40B4-BE49-F238E27FC236}">
                  <a16:creationId xmlns:a16="http://schemas.microsoft.com/office/drawing/2014/main" id="{59F66955-AD88-0613-1585-DE733DCFC8D7}"/>
                </a:ext>
              </a:extLst>
            </p:cNvPr>
            <p:cNvSpPr/>
            <p:nvPr/>
          </p:nvSpPr>
          <p:spPr>
            <a:xfrm>
              <a:off x="2784227" y="4024876"/>
              <a:ext cx="3575700" cy="7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4;p22">
              <a:extLst>
                <a:ext uri="{FF2B5EF4-FFF2-40B4-BE49-F238E27FC236}">
                  <a16:creationId xmlns:a16="http://schemas.microsoft.com/office/drawing/2014/main" id="{1F0242E8-2DF2-C219-5644-D4298AA521F5}"/>
                </a:ext>
              </a:extLst>
            </p:cNvPr>
            <p:cNvSpPr txBox="1"/>
            <p:nvPr/>
          </p:nvSpPr>
          <p:spPr>
            <a:xfrm flipH="1">
              <a:off x="2964493" y="4114176"/>
              <a:ext cx="3215100" cy="5304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latin typeface="Roboto"/>
                  <a:ea typeface="Roboto"/>
                  <a:cs typeface="Roboto"/>
                  <a:sym typeface="Roboto"/>
                </a:rPr>
                <a:t>Integration with payment gateways</a:t>
              </a:r>
            </a:p>
          </p:txBody>
        </p:sp>
      </p:grpSp>
      <p:grpSp>
        <p:nvGrpSpPr>
          <p:cNvPr id="12" name="Google Shape;390;p22">
            <a:extLst>
              <a:ext uri="{FF2B5EF4-FFF2-40B4-BE49-F238E27FC236}">
                <a16:creationId xmlns:a16="http://schemas.microsoft.com/office/drawing/2014/main" id="{C5CEF16F-CFDF-141F-29D8-B474140F19A5}"/>
              </a:ext>
            </a:extLst>
          </p:cNvPr>
          <p:cNvGrpSpPr/>
          <p:nvPr/>
        </p:nvGrpSpPr>
        <p:grpSpPr>
          <a:xfrm>
            <a:off x="7693227" y="4594676"/>
            <a:ext cx="2743200" cy="457200"/>
            <a:chOff x="2784227" y="4024876"/>
            <a:chExt cx="3575700" cy="708900"/>
          </a:xfrm>
          <a:solidFill>
            <a:schemeClr val="accent6">
              <a:lumMod val="50000"/>
            </a:schemeClr>
          </a:solidFill>
        </p:grpSpPr>
        <p:sp>
          <p:nvSpPr>
            <p:cNvPr id="13" name="Google Shape;393;p22">
              <a:extLst>
                <a:ext uri="{FF2B5EF4-FFF2-40B4-BE49-F238E27FC236}">
                  <a16:creationId xmlns:a16="http://schemas.microsoft.com/office/drawing/2014/main" id="{A20838DE-A058-423E-C353-D2A19D821984}"/>
                </a:ext>
              </a:extLst>
            </p:cNvPr>
            <p:cNvSpPr/>
            <p:nvPr/>
          </p:nvSpPr>
          <p:spPr>
            <a:xfrm>
              <a:off x="2784227" y="4024876"/>
              <a:ext cx="3575700" cy="7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4;p22">
              <a:extLst>
                <a:ext uri="{FF2B5EF4-FFF2-40B4-BE49-F238E27FC236}">
                  <a16:creationId xmlns:a16="http://schemas.microsoft.com/office/drawing/2014/main" id="{9B121C97-11AE-2C2C-7C67-0320E2EF47B6}"/>
                </a:ext>
              </a:extLst>
            </p:cNvPr>
            <p:cNvSpPr txBox="1"/>
            <p:nvPr/>
          </p:nvSpPr>
          <p:spPr>
            <a:xfrm flipH="1">
              <a:off x="2964493" y="4114175"/>
              <a:ext cx="3215099" cy="5304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latin typeface="Roboto"/>
                  <a:ea typeface="Roboto"/>
                  <a:cs typeface="Roboto"/>
                  <a:sym typeface="Roboto"/>
                </a:rPr>
                <a:t>Compliance with data protection regulations</a:t>
              </a:r>
            </a:p>
          </p:txBody>
        </p:sp>
      </p:grpSp>
      <p:sp>
        <p:nvSpPr>
          <p:cNvPr id="16" name="TextBox 15">
            <a:extLst>
              <a:ext uri="{FF2B5EF4-FFF2-40B4-BE49-F238E27FC236}">
                <a16:creationId xmlns:a16="http://schemas.microsoft.com/office/drawing/2014/main" id="{90745684-4046-754C-C256-BFB5DF54B7F0}"/>
              </a:ext>
            </a:extLst>
          </p:cNvPr>
          <p:cNvSpPr txBox="1"/>
          <p:nvPr/>
        </p:nvSpPr>
        <p:spPr>
          <a:xfrm>
            <a:off x="1284165" y="239554"/>
            <a:ext cx="9623670" cy="553980"/>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rPr>
              <a:t>REQUIREMENTS</a:t>
            </a:r>
          </a:p>
        </p:txBody>
      </p:sp>
    </p:spTree>
    <p:extLst>
      <p:ext uri="{BB962C8B-B14F-4D97-AF65-F5344CB8AC3E}">
        <p14:creationId xmlns:p14="http://schemas.microsoft.com/office/powerpoint/2010/main" val="2337809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E2A1C9-6DCC-4FFB-89C9-1E137A8B1E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60E73ED0-622B-4C11-91D0-359A8DED6DCC}"/>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sp>
        <p:nvSpPr>
          <p:cNvPr id="2" name="TextBox 1">
            <a:extLst>
              <a:ext uri="{FF2B5EF4-FFF2-40B4-BE49-F238E27FC236}">
                <a16:creationId xmlns:a16="http://schemas.microsoft.com/office/drawing/2014/main" id="{1CEAA2C1-8BA3-61FA-C936-A8EB63EF189F}"/>
              </a:ext>
            </a:extLst>
          </p:cNvPr>
          <p:cNvSpPr txBox="1"/>
          <p:nvPr/>
        </p:nvSpPr>
        <p:spPr>
          <a:xfrm>
            <a:off x="2443250" y="1195912"/>
            <a:ext cx="2236894" cy="646331"/>
          </a:xfrm>
          <a:prstGeom prst="rect">
            <a:avLst/>
          </a:prstGeom>
          <a:noFill/>
        </p:spPr>
        <p:txBody>
          <a:bodyPr wrap="none" rtlCol="0">
            <a:spAutoFit/>
          </a:bodyPr>
          <a:lstStyle/>
          <a:p>
            <a:r>
              <a:rPr lang="en-US" b="1" dirty="0"/>
              <a:t>Front End</a:t>
            </a:r>
          </a:p>
          <a:p>
            <a:pPr marL="285750" indent="-285750">
              <a:buFont typeface="Wingdings" panose="05000000000000000000" pitchFamily="2" charset="2"/>
              <a:buChar char="ü"/>
            </a:pPr>
            <a:r>
              <a:rPr lang="en-US" dirty="0"/>
              <a:t>.NET Framework</a:t>
            </a:r>
          </a:p>
        </p:txBody>
      </p:sp>
      <p:sp>
        <p:nvSpPr>
          <p:cNvPr id="5" name="TextBox 4">
            <a:extLst>
              <a:ext uri="{FF2B5EF4-FFF2-40B4-BE49-F238E27FC236}">
                <a16:creationId xmlns:a16="http://schemas.microsoft.com/office/drawing/2014/main" id="{64DB1493-F553-10E9-F3DA-F245B0D9DE96}"/>
              </a:ext>
            </a:extLst>
          </p:cNvPr>
          <p:cNvSpPr txBox="1"/>
          <p:nvPr/>
        </p:nvSpPr>
        <p:spPr>
          <a:xfrm>
            <a:off x="8277102" y="1234469"/>
            <a:ext cx="1237839" cy="646331"/>
          </a:xfrm>
          <a:prstGeom prst="rect">
            <a:avLst/>
          </a:prstGeom>
          <a:noFill/>
        </p:spPr>
        <p:txBody>
          <a:bodyPr wrap="none" rtlCol="0">
            <a:spAutoFit/>
          </a:bodyPr>
          <a:lstStyle/>
          <a:p>
            <a:r>
              <a:rPr lang="en-US" b="1" dirty="0"/>
              <a:t>Back End</a:t>
            </a:r>
          </a:p>
          <a:p>
            <a:pPr marL="285750" indent="-285750">
              <a:buFont typeface="Wingdings" panose="05000000000000000000" pitchFamily="2" charset="2"/>
              <a:buChar char="ü"/>
            </a:pPr>
            <a:r>
              <a:rPr lang="en-US" dirty="0"/>
              <a:t>C#</a:t>
            </a:r>
          </a:p>
        </p:txBody>
      </p:sp>
      <p:sp>
        <p:nvSpPr>
          <p:cNvPr id="6" name="TextBox 5">
            <a:extLst>
              <a:ext uri="{FF2B5EF4-FFF2-40B4-BE49-F238E27FC236}">
                <a16:creationId xmlns:a16="http://schemas.microsoft.com/office/drawing/2014/main" id="{3E66A640-4648-53E0-93FA-91E273E1484B}"/>
              </a:ext>
            </a:extLst>
          </p:cNvPr>
          <p:cNvSpPr txBox="1"/>
          <p:nvPr/>
        </p:nvSpPr>
        <p:spPr>
          <a:xfrm>
            <a:off x="4275117" y="3963532"/>
            <a:ext cx="3869970" cy="646331"/>
          </a:xfrm>
          <a:prstGeom prst="rect">
            <a:avLst/>
          </a:prstGeom>
          <a:noFill/>
        </p:spPr>
        <p:txBody>
          <a:bodyPr wrap="none" rtlCol="0">
            <a:spAutoFit/>
          </a:bodyPr>
          <a:lstStyle/>
          <a:p>
            <a:r>
              <a:rPr lang="en-US" b="1" dirty="0"/>
              <a:t>Database</a:t>
            </a:r>
          </a:p>
          <a:p>
            <a:pPr marL="285750" indent="-285750">
              <a:buFont typeface="Wingdings" panose="05000000000000000000" pitchFamily="2" charset="2"/>
              <a:buChar char="ü"/>
            </a:pPr>
            <a:r>
              <a:rPr lang="en-US" dirty="0"/>
              <a:t>SQL Server Management Studio</a:t>
            </a:r>
          </a:p>
        </p:txBody>
      </p:sp>
      <p:pic>
        <p:nvPicPr>
          <p:cNvPr id="9" name="Picture 8">
            <a:extLst>
              <a:ext uri="{FF2B5EF4-FFF2-40B4-BE49-F238E27FC236}">
                <a16:creationId xmlns:a16="http://schemas.microsoft.com/office/drawing/2014/main" id="{1F2C9DE3-8D69-9329-AD3B-E7348128E8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8229" y="1829355"/>
            <a:ext cx="1926935" cy="1726495"/>
          </a:xfrm>
          <a:prstGeom prst="rect">
            <a:avLst/>
          </a:prstGeom>
        </p:spPr>
      </p:pic>
      <p:pic>
        <p:nvPicPr>
          <p:cNvPr id="13" name="Picture 12">
            <a:extLst>
              <a:ext uri="{FF2B5EF4-FFF2-40B4-BE49-F238E27FC236}">
                <a16:creationId xmlns:a16="http://schemas.microsoft.com/office/drawing/2014/main" id="{C90DA5F8-13A1-DA2E-BEC2-A37F40D95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963" y="2013714"/>
            <a:ext cx="1926936" cy="1718538"/>
          </a:xfrm>
          <a:prstGeom prst="rect">
            <a:avLst/>
          </a:prstGeom>
        </p:spPr>
      </p:pic>
      <p:pic>
        <p:nvPicPr>
          <p:cNvPr id="16" name="Picture 15">
            <a:extLst>
              <a:ext uri="{FF2B5EF4-FFF2-40B4-BE49-F238E27FC236}">
                <a16:creationId xmlns:a16="http://schemas.microsoft.com/office/drawing/2014/main" id="{0A3A11A2-7CA3-7D99-C6B2-CC569C8139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7673" y="4698964"/>
            <a:ext cx="1676888" cy="1726495"/>
          </a:xfrm>
          <a:prstGeom prst="rect">
            <a:avLst/>
          </a:prstGeom>
        </p:spPr>
      </p:pic>
      <p:sp>
        <p:nvSpPr>
          <p:cNvPr id="3" name="TextBox 2">
            <a:extLst>
              <a:ext uri="{FF2B5EF4-FFF2-40B4-BE49-F238E27FC236}">
                <a16:creationId xmlns:a16="http://schemas.microsoft.com/office/drawing/2014/main" id="{1045EC76-1FA2-FFC1-4DEA-A4C50D57BF6E}"/>
              </a:ext>
            </a:extLst>
          </p:cNvPr>
          <p:cNvSpPr txBox="1"/>
          <p:nvPr/>
        </p:nvSpPr>
        <p:spPr>
          <a:xfrm>
            <a:off x="1284165" y="239554"/>
            <a:ext cx="9623670" cy="553980"/>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rPr>
              <a:t>TECHNOLOGIES TO BE USED</a:t>
            </a:r>
          </a:p>
        </p:txBody>
      </p:sp>
    </p:spTree>
    <p:extLst>
      <p:ext uri="{BB962C8B-B14F-4D97-AF65-F5344CB8AC3E}">
        <p14:creationId xmlns:p14="http://schemas.microsoft.com/office/powerpoint/2010/main" val="907455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Arc 82">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FAD667-CA17-8EBA-EDE6-D347D0AD67F7}"/>
              </a:ext>
            </a:extLst>
          </p:cNvPr>
          <p:cNvSpPr>
            <a:spLocks noGrp="1"/>
          </p:cNvSpPr>
          <p:nvPr>
            <p:ph type="title"/>
          </p:nvPr>
        </p:nvSpPr>
        <p:spPr>
          <a:xfrm>
            <a:off x="841512" y="1122363"/>
            <a:ext cx="5087631" cy="2387600"/>
          </a:xfrm>
        </p:spPr>
        <p:txBody>
          <a:bodyPr vert="horz" lIns="91440" tIns="45720" rIns="91440" bIns="45720" rtlCol="0" anchor="b">
            <a:normAutofit/>
          </a:bodyPr>
          <a:lstStyle/>
          <a:p>
            <a:pPr algn="ctr"/>
            <a:r>
              <a:rPr lang="en-US" sz="6000" kern="1200">
                <a:solidFill>
                  <a:srgbClr val="FFFFFF"/>
                </a:solidFill>
                <a:latin typeface="+mj-lt"/>
                <a:ea typeface="+mj-ea"/>
                <a:cs typeface="+mj-cs"/>
              </a:rPr>
              <a:t>DATABASE CREATION</a:t>
            </a:r>
          </a:p>
        </p:txBody>
      </p:sp>
      <p:sp>
        <p:nvSpPr>
          <p:cNvPr id="84" name="Oval 83">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descr="A person holding a burger and fries&#10;&#10;Description automatically generated">
            <a:extLst>
              <a:ext uri="{FF2B5EF4-FFF2-40B4-BE49-F238E27FC236}">
                <a16:creationId xmlns:a16="http://schemas.microsoft.com/office/drawing/2014/main" id="{43988D25-3395-6FD3-4E5A-003250070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678" y="895604"/>
            <a:ext cx="5051479" cy="5051479"/>
          </a:xfrm>
          <a:custGeom>
            <a:avLst/>
            <a:gdLst/>
            <a:ahLst/>
            <a:cxnLst/>
            <a:rect l="l" t="t" r="r" b="b"/>
            <a:pathLst>
              <a:path w="5051479" h="5503900">
                <a:moveTo>
                  <a:pt x="151948" y="0"/>
                </a:moveTo>
                <a:lnTo>
                  <a:pt x="4899531" y="0"/>
                </a:lnTo>
                <a:cubicBezTo>
                  <a:pt x="4983450" y="0"/>
                  <a:pt x="5051479" y="68029"/>
                  <a:pt x="5051479" y="151948"/>
                </a:cubicBezTo>
                <a:lnTo>
                  <a:pt x="5051479" y="5351952"/>
                </a:lnTo>
                <a:cubicBezTo>
                  <a:pt x="5051479" y="5435871"/>
                  <a:pt x="4983450" y="5503900"/>
                  <a:pt x="4899531" y="5503900"/>
                </a:cubicBezTo>
                <a:lnTo>
                  <a:pt x="151948" y="5503900"/>
                </a:lnTo>
                <a:cubicBezTo>
                  <a:pt x="68029" y="5503900"/>
                  <a:pt x="0" y="5435871"/>
                  <a:pt x="0" y="5351952"/>
                </a:cubicBezTo>
                <a:lnTo>
                  <a:pt x="0" y="151948"/>
                </a:lnTo>
                <a:cubicBezTo>
                  <a:pt x="0" y="68029"/>
                  <a:pt x="68029" y="0"/>
                  <a:pt x="151948" y="0"/>
                </a:cubicBezTo>
                <a:close/>
              </a:path>
            </a:pathLst>
          </a:custGeom>
        </p:spPr>
      </p:pic>
      <p:sp>
        <p:nvSpPr>
          <p:cNvPr id="4" name="Slide Number Placeholder 3">
            <a:extLst>
              <a:ext uri="{FF2B5EF4-FFF2-40B4-BE49-F238E27FC236}">
                <a16:creationId xmlns:a16="http://schemas.microsoft.com/office/drawing/2014/main" id="{9EA6D4BD-D15C-697D-972D-5B14908B2E9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1854604-90AC-4DF0-8003-30488EE9D2DE}" type="slidenum">
              <a:rPr lang="en-US" smtClean="0">
                <a:solidFill>
                  <a:srgbClr val="FFFFFF"/>
                </a:solidFill>
              </a:rPr>
              <a:pPr>
                <a:spcAft>
                  <a:spcPts val="600"/>
                </a:spcAft>
              </a:pPr>
              <a:t>16</a:t>
            </a:fld>
            <a:endParaRPr lang="en-US">
              <a:solidFill>
                <a:srgbClr val="FFFFFF"/>
              </a:solidFill>
            </a:endParaRPr>
          </a:p>
        </p:txBody>
      </p:sp>
    </p:spTree>
    <p:extLst>
      <p:ext uri="{BB962C8B-B14F-4D97-AF65-F5344CB8AC3E}">
        <p14:creationId xmlns:p14="http://schemas.microsoft.com/office/powerpoint/2010/main" val="2571366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98C3B736-F50D-441B-A694-B0D70E3638FA}"/>
              </a:ext>
            </a:extLst>
          </p:cNvPr>
          <p:cNvSpPr txBox="1"/>
          <p:nvPr/>
        </p:nvSpPr>
        <p:spPr>
          <a:xfrm>
            <a:off x="1284165" y="239554"/>
            <a:ext cx="9623670" cy="553980"/>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rPr>
              <a:t>CREATE DATABASE</a:t>
            </a:r>
          </a:p>
        </p:txBody>
      </p:sp>
      <p:sp>
        <p:nvSpPr>
          <p:cNvPr id="4" name="Slide Number Placeholder 3">
            <a:extLst>
              <a:ext uri="{FF2B5EF4-FFF2-40B4-BE49-F238E27FC236}">
                <a16:creationId xmlns:a16="http://schemas.microsoft.com/office/drawing/2014/main" id="{00E2A1C9-6DCC-4FFB-89C9-1E137A8B1E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60E73ED0-622B-4C11-91D0-359A8DED6DCC}"/>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pic>
        <p:nvPicPr>
          <p:cNvPr id="10" name="Picture 9">
            <a:extLst>
              <a:ext uri="{FF2B5EF4-FFF2-40B4-BE49-F238E27FC236}">
                <a16:creationId xmlns:a16="http://schemas.microsoft.com/office/drawing/2014/main" id="{30E194D0-F32A-3488-712C-D9E4516C35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6061" y="947623"/>
            <a:ext cx="10299877" cy="5316239"/>
          </a:xfrm>
          <a:prstGeom prst="rect">
            <a:avLst/>
          </a:prstGeom>
        </p:spPr>
      </p:pic>
    </p:spTree>
    <p:extLst>
      <p:ext uri="{BB962C8B-B14F-4D97-AF65-F5344CB8AC3E}">
        <p14:creationId xmlns:p14="http://schemas.microsoft.com/office/powerpoint/2010/main" val="4126638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98C3B736-F50D-441B-A694-B0D70E3638FA}"/>
              </a:ext>
            </a:extLst>
          </p:cNvPr>
          <p:cNvSpPr txBox="1"/>
          <p:nvPr/>
        </p:nvSpPr>
        <p:spPr>
          <a:xfrm>
            <a:off x="1284165" y="239554"/>
            <a:ext cx="9623670" cy="553980"/>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rPr>
              <a:t>CREATE TABLE - USERS</a:t>
            </a:r>
          </a:p>
        </p:txBody>
      </p:sp>
      <p:sp>
        <p:nvSpPr>
          <p:cNvPr id="4" name="Slide Number Placeholder 3">
            <a:extLst>
              <a:ext uri="{FF2B5EF4-FFF2-40B4-BE49-F238E27FC236}">
                <a16:creationId xmlns:a16="http://schemas.microsoft.com/office/drawing/2014/main" id="{00E2A1C9-6DCC-4FFB-89C9-1E137A8B1E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60E73ED0-622B-4C11-91D0-359A8DED6DCC}"/>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pic>
        <p:nvPicPr>
          <p:cNvPr id="10" name="Picture 9">
            <a:extLst>
              <a:ext uri="{FF2B5EF4-FFF2-40B4-BE49-F238E27FC236}">
                <a16:creationId xmlns:a16="http://schemas.microsoft.com/office/drawing/2014/main" id="{30E194D0-F32A-3488-712C-D9E4516C35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6060" y="950305"/>
            <a:ext cx="10299878" cy="5310875"/>
          </a:xfrm>
          <a:prstGeom prst="rect">
            <a:avLst/>
          </a:prstGeom>
        </p:spPr>
      </p:pic>
    </p:spTree>
    <p:extLst>
      <p:ext uri="{BB962C8B-B14F-4D97-AF65-F5344CB8AC3E}">
        <p14:creationId xmlns:p14="http://schemas.microsoft.com/office/powerpoint/2010/main" val="3218296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98C3B736-F50D-441B-A694-B0D70E3638FA}"/>
              </a:ext>
            </a:extLst>
          </p:cNvPr>
          <p:cNvSpPr txBox="1"/>
          <p:nvPr/>
        </p:nvSpPr>
        <p:spPr>
          <a:xfrm>
            <a:off x="1284165" y="239554"/>
            <a:ext cx="9623670" cy="553980"/>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rPr>
              <a:t>CREATE TABLE - PRODUCTS</a:t>
            </a:r>
          </a:p>
        </p:txBody>
      </p:sp>
      <p:sp>
        <p:nvSpPr>
          <p:cNvPr id="4" name="Slide Number Placeholder 3">
            <a:extLst>
              <a:ext uri="{FF2B5EF4-FFF2-40B4-BE49-F238E27FC236}">
                <a16:creationId xmlns:a16="http://schemas.microsoft.com/office/drawing/2014/main" id="{00E2A1C9-6DCC-4FFB-89C9-1E137A8B1E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60E73ED0-622B-4C11-91D0-359A8DED6DCC}"/>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pic>
        <p:nvPicPr>
          <p:cNvPr id="10" name="Picture 9">
            <a:extLst>
              <a:ext uri="{FF2B5EF4-FFF2-40B4-BE49-F238E27FC236}">
                <a16:creationId xmlns:a16="http://schemas.microsoft.com/office/drawing/2014/main" id="{30E194D0-F32A-3488-712C-D9E4516C35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6060" y="950305"/>
            <a:ext cx="10299878" cy="5310874"/>
          </a:xfrm>
          <a:prstGeom prst="rect">
            <a:avLst/>
          </a:prstGeom>
        </p:spPr>
      </p:pic>
    </p:spTree>
    <p:extLst>
      <p:ext uri="{BB962C8B-B14F-4D97-AF65-F5344CB8AC3E}">
        <p14:creationId xmlns:p14="http://schemas.microsoft.com/office/powerpoint/2010/main" val="2548206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D19F7815-3AA2-7679-26F4-A63338C8B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68" y="4843169"/>
            <a:ext cx="12196668" cy="2016059"/>
            <a:chOff x="-4668" y="4843169"/>
            <a:chExt cx="12196668" cy="2016059"/>
          </a:xfrm>
        </p:grpSpPr>
        <p:sp>
          <p:nvSpPr>
            <p:cNvPr id="29" name="Rectangle 28">
              <a:extLst>
                <a:ext uri="{FF2B5EF4-FFF2-40B4-BE49-F238E27FC236}">
                  <a16:creationId xmlns:a16="http://schemas.microsoft.com/office/drawing/2014/main" id="{656154CE-3587-5C44-2A6B-1FE49B302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668" y="4843169"/>
              <a:ext cx="12196668" cy="2015947"/>
            </a:xfrm>
            <a:prstGeom prst="rect">
              <a:avLst/>
            </a:prstGeom>
            <a:gradFill>
              <a:gsLst>
                <a:gs pos="0">
                  <a:schemeClr val="accent5"/>
                </a:gs>
                <a:gs pos="100000">
                  <a:schemeClr val="accent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E7A46DB-98C4-E666-AEC5-DF8B5DD9E7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68" y="4844400"/>
              <a:ext cx="10565988" cy="2014828"/>
            </a:xfrm>
            <a:prstGeom prst="rect">
              <a:avLst/>
            </a:prstGeom>
            <a:gradFill flip="none" rotWithShape="1">
              <a:gsLst>
                <a:gs pos="3000">
                  <a:schemeClr val="accent2"/>
                </a:gs>
                <a:gs pos="40000">
                  <a:schemeClr val="accent2">
                    <a:alpha val="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9F8962A-028A-2EBA-FBCF-F9B033440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68" y="4843170"/>
              <a:ext cx="10309010" cy="2006799"/>
            </a:xfrm>
            <a:prstGeom prst="rect">
              <a:avLst/>
            </a:prstGeom>
            <a:gradFill>
              <a:gsLst>
                <a:gs pos="0">
                  <a:schemeClr val="accent5">
                    <a:alpha val="76000"/>
                  </a:schemeClr>
                </a:gs>
                <a:gs pos="67000">
                  <a:schemeClr val="accent2">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139663-D7C2-5898-E610-2183584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105876" y="4851203"/>
              <a:ext cx="8086124" cy="2006797"/>
            </a:xfrm>
            <a:prstGeom prst="rect">
              <a:avLst/>
            </a:prstGeom>
            <a:gradFill flip="none" rotWithShape="1">
              <a:gsLst>
                <a:gs pos="0">
                  <a:schemeClr val="accent5">
                    <a:lumMod val="50000"/>
                    <a:alpha val="36000"/>
                  </a:schemeClr>
                </a:gs>
                <a:gs pos="45000">
                  <a:schemeClr val="accent5">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 name="Title 1">
            <a:extLst>
              <a:ext uri="{FF2B5EF4-FFF2-40B4-BE49-F238E27FC236}">
                <a16:creationId xmlns:a16="http://schemas.microsoft.com/office/drawing/2014/main" id="{ECB8E610-3249-9984-5639-6E1E7E0A96B9}"/>
              </a:ext>
            </a:extLst>
          </p:cNvPr>
          <p:cNvSpPr>
            <a:spLocks noGrp="1"/>
          </p:cNvSpPr>
          <p:nvPr>
            <p:ph type="title"/>
          </p:nvPr>
        </p:nvSpPr>
        <p:spPr>
          <a:xfrm>
            <a:off x="1611630" y="5167418"/>
            <a:ext cx="8949690" cy="702264"/>
          </a:xfrm>
        </p:spPr>
        <p:txBody>
          <a:bodyPr vert="horz" lIns="91440" tIns="45720" rIns="91440" bIns="45720" rtlCol="0" anchor="b">
            <a:normAutofit/>
          </a:bodyPr>
          <a:lstStyle/>
          <a:p>
            <a:pPr algn="ctr"/>
            <a:r>
              <a:rPr lang="en-US" sz="3100" b="1" kern="1200">
                <a:solidFill>
                  <a:srgbClr val="FFFFFF"/>
                </a:solidFill>
                <a:latin typeface="+mj-lt"/>
                <a:ea typeface="+mj-ea"/>
                <a:cs typeface="+mj-cs"/>
              </a:rPr>
              <a:t>Restaurant Management Point Of Sale System</a:t>
            </a:r>
          </a:p>
        </p:txBody>
      </p:sp>
      <p:pic>
        <p:nvPicPr>
          <p:cNvPr id="6" name="Picture 5">
            <a:extLst>
              <a:ext uri="{FF2B5EF4-FFF2-40B4-BE49-F238E27FC236}">
                <a16:creationId xmlns:a16="http://schemas.microsoft.com/office/drawing/2014/main" id="{59479CB2-B990-7075-653E-3F0910A36300}"/>
              </a:ext>
            </a:extLst>
          </p:cNvPr>
          <p:cNvPicPr>
            <a:picLocks noChangeAspect="1"/>
          </p:cNvPicPr>
          <p:nvPr/>
        </p:nvPicPr>
        <p:blipFill rotWithShape="1">
          <a:blip r:embed="rId2">
            <a:extLst>
              <a:ext uri="{28A0092B-C50C-407E-A947-70E740481C1C}">
                <a14:useLocalDpi xmlns:a14="http://schemas.microsoft.com/office/drawing/2010/main" val="0"/>
              </a:ext>
            </a:extLst>
          </a:blip>
          <a:srcRect r="3" b="3"/>
          <a:stretch/>
        </p:blipFill>
        <p:spPr>
          <a:xfrm>
            <a:off x="4148511" y="461527"/>
            <a:ext cx="3894978" cy="3894978"/>
          </a:xfrm>
          <a:prstGeom prst="rect">
            <a:avLst/>
          </a:prstGeom>
        </p:spPr>
      </p:pic>
      <p:sp>
        <p:nvSpPr>
          <p:cNvPr id="4" name="Slide Number Placeholder 3">
            <a:extLst>
              <a:ext uri="{FF2B5EF4-FFF2-40B4-BE49-F238E27FC236}">
                <a16:creationId xmlns:a16="http://schemas.microsoft.com/office/drawing/2014/main" id="{ECE0F367-F5E0-5169-831B-24D40B19BEB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1854604-90AC-4DF0-8003-30488EE9D2DE}" type="slidenum">
              <a:rPr lang="en-US">
                <a:solidFill>
                  <a:srgbClr val="FFFFFF"/>
                </a:solidFill>
              </a:rPr>
              <a:pPr>
                <a:spcAft>
                  <a:spcPts val="600"/>
                </a:spcAft>
                <a:defRPr/>
              </a:pPr>
              <a:t>2</a:t>
            </a:fld>
            <a:endParaRPr lang="en-US">
              <a:solidFill>
                <a:srgbClr val="FFFFFF"/>
              </a:solidFill>
            </a:endParaRPr>
          </a:p>
        </p:txBody>
      </p:sp>
    </p:spTree>
    <p:extLst>
      <p:ext uri="{BB962C8B-B14F-4D97-AF65-F5344CB8AC3E}">
        <p14:creationId xmlns:p14="http://schemas.microsoft.com/office/powerpoint/2010/main" val="289799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98C3B736-F50D-441B-A694-B0D70E3638FA}"/>
              </a:ext>
            </a:extLst>
          </p:cNvPr>
          <p:cNvSpPr txBox="1"/>
          <p:nvPr/>
        </p:nvSpPr>
        <p:spPr>
          <a:xfrm>
            <a:off x="1284165" y="239554"/>
            <a:ext cx="9623670" cy="553980"/>
          </a:xfrm>
          <a:prstGeom prst="rect">
            <a:avLst/>
          </a:prstGeom>
          <a:noFill/>
        </p:spPr>
        <p:txBody>
          <a:bodyPr wrap="square" lIns="91422" tIns="45711" rIns="91422" bIns="45711" rtlCol="0">
            <a:spAutoFit/>
          </a:bodyPr>
          <a:lstStyle/>
          <a:p>
            <a:pPr algn="ctr">
              <a:defRPr/>
            </a:pPr>
            <a:r>
              <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rPr>
              <a:t>CREATE TABLE - CREATE TABLE - ORDERS</a:t>
            </a:r>
          </a:p>
        </p:txBody>
      </p:sp>
      <p:sp>
        <p:nvSpPr>
          <p:cNvPr id="4" name="Slide Number Placeholder 3">
            <a:extLst>
              <a:ext uri="{FF2B5EF4-FFF2-40B4-BE49-F238E27FC236}">
                <a16:creationId xmlns:a16="http://schemas.microsoft.com/office/drawing/2014/main" id="{00E2A1C9-6DCC-4FFB-89C9-1E137A8B1E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60E73ED0-622B-4C11-91D0-359A8DED6DCC}"/>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pic>
        <p:nvPicPr>
          <p:cNvPr id="10" name="Picture 9">
            <a:extLst>
              <a:ext uri="{FF2B5EF4-FFF2-40B4-BE49-F238E27FC236}">
                <a16:creationId xmlns:a16="http://schemas.microsoft.com/office/drawing/2014/main" id="{30E194D0-F32A-3488-712C-D9E4516C35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6060" y="950305"/>
            <a:ext cx="10299878" cy="5310874"/>
          </a:xfrm>
          <a:prstGeom prst="rect">
            <a:avLst/>
          </a:prstGeom>
        </p:spPr>
      </p:pic>
    </p:spTree>
    <p:extLst>
      <p:ext uri="{BB962C8B-B14F-4D97-AF65-F5344CB8AC3E}">
        <p14:creationId xmlns:p14="http://schemas.microsoft.com/office/powerpoint/2010/main" val="3600415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98C3B736-F50D-441B-A694-B0D70E3638FA}"/>
              </a:ext>
            </a:extLst>
          </p:cNvPr>
          <p:cNvSpPr txBox="1"/>
          <p:nvPr/>
        </p:nvSpPr>
        <p:spPr>
          <a:xfrm>
            <a:off x="1284165" y="239554"/>
            <a:ext cx="9623670" cy="553980"/>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rPr>
              <a:t>DATABASE </a:t>
            </a:r>
            <a:r>
              <a:rPr lang="en-US" sz="3000" b="1" dirty="0">
                <a:solidFill>
                  <a:srgbClr val="1E4E79"/>
                </a:solidFill>
                <a:latin typeface="Segoe UI" panose="020B0502040204020203" pitchFamily="34" charset="0"/>
                <a:cs typeface="Segoe UI" panose="020B0502040204020203" pitchFamily="34" charset="0"/>
              </a:rPr>
              <a:t>LINKING</a:t>
            </a:r>
            <a:endPar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endParaRPr>
          </a:p>
        </p:txBody>
      </p:sp>
      <p:sp>
        <p:nvSpPr>
          <p:cNvPr id="4" name="Slide Number Placeholder 3">
            <a:extLst>
              <a:ext uri="{FF2B5EF4-FFF2-40B4-BE49-F238E27FC236}">
                <a16:creationId xmlns:a16="http://schemas.microsoft.com/office/drawing/2014/main" id="{00E2A1C9-6DCC-4FFB-89C9-1E137A8B1E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60E73ED0-622B-4C11-91D0-359A8DED6DCC}"/>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pic>
        <p:nvPicPr>
          <p:cNvPr id="10" name="Picture 9">
            <a:extLst>
              <a:ext uri="{FF2B5EF4-FFF2-40B4-BE49-F238E27FC236}">
                <a16:creationId xmlns:a16="http://schemas.microsoft.com/office/drawing/2014/main" id="{30E194D0-F32A-3488-712C-D9E4516C35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87708" y="950305"/>
            <a:ext cx="10016581" cy="5310875"/>
          </a:xfrm>
          <a:prstGeom prst="rect">
            <a:avLst/>
          </a:prstGeom>
        </p:spPr>
      </p:pic>
    </p:spTree>
    <p:extLst>
      <p:ext uri="{BB962C8B-B14F-4D97-AF65-F5344CB8AC3E}">
        <p14:creationId xmlns:p14="http://schemas.microsoft.com/office/powerpoint/2010/main" val="224643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Arc 82">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FAD667-CA17-8EBA-EDE6-D347D0AD67F7}"/>
              </a:ext>
            </a:extLst>
          </p:cNvPr>
          <p:cNvSpPr>
            <a:spLocks noGrp="1"/>
          </p:cNvSpPr>
          <p:nvPr>
            <p:ph type="title"/>
          </p:nvPr>
        </p:nvSpPr>
        <p:spPr>
          <a:xfrm>
            <a:off x="841512" y="1122363"/>
            <a:ext cx="5087631" cy="2387600"/>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INTERFACE CREATION</a:t>
            </a:r>
          </a:p>
        </p:txBody>
      </p:sp>
      <p:sp>
        <p:nvSpPr>
          <p:cNvPr id="84" name="Oval 83">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descr="A person holding a burger and fries&#10;&#10;Description automatically generated">
            <a:extLst>
              <a:ext uri="{FF2B5EF4-FFF2-40B4-BE49-F238E27FC236}">
                <a16:creationId xmlns:a16="http://schemas.microsoft.com/office/drawing/2014/main" id="{43988D25-3395-6FD3-4E5A-003250070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678" y="895604"/>
            <a:ext cx="5051479" cy="5051479"/>
          </a:xfrm>
          <a:custGeom>
            <a:avLst/>
            <a:gdLst/>
            <a:ahLst/>
            <a:cxnLst/>
            <a:rect l="l" t="t" r="r" b="b"/>
            <a:pathLst>
              <a:path w="5051479" h="5503900">
                <a:moveTo>
                  <a:pt x="151948" y="0"/>
                </a:moveTo>
                <a:lnTo>
                  <a:pt x="4899531" y="0"/>
                </a:lnTo>
                <a:cubicBezTo>
                  <a:pt x="4983450" y="0"/>
                  <a:pt x="5051479" y="68029"/>
                  <a:pt x="5051479" y="151948"/>
                </a:cubicBezTo>
                <a:lnTo>
                  <a:pt x="5051479" y="5351952"/>
                </a:lnTo>
                <a:cubicBezTo>
                  <a:pt x="5051479" y="5435871"/>
                  <a:pt x="4983450" y="5503900"/>
                  <a:pt x="4899531" y="5503900"/>
                </a:cubicBezTo>
                <a:lnTo>
                  <a:pt x="151948" y="5503900"/>
                </a:lnTo>
                <a:cubicBezTo>
                  <a:pt x="68029" y="5503900"/>
                  <a:pt x="0" y="5435871"/>
                  <a:pt x="0" y="5351952"/>
                </a:cubicBezTo>
                <a:lnTo>
                  <a:pt x="0" y="151948"/>
                </a:lnTo>
                <a:cubicBezTo>
                  <a:pt x="0" y="68029"/>
                  <a:pt x="68029" y="0"/>
                  <a:pt x="151948" y="0"/>
                </a:cubicBezTo>
                <a:close/>
              </a:path>
            </a:pathLst>
          </a:custGeom>
        </p:spPr>
      </p:pic>
      <p:sp>
        <p:nvSpPr>
          <p:cNvPr id="4" name="Slide Number Placeholder 3">
            <a:extLst>
              <a:ext uri="{FF2B5EF4-FFF2-40B4-BE49-F238E27FC236}">
                <a16:creationId xmlns:a16="http://schemas.microsoft.com/office/drawing/2014/main" id="{9EA6D4BD-D15C-697D-972D-5B14908B2E9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1854604-90AC-4DF0-8003-30488EE9D2DE}" type="slidenum">
              <a:rPr lang="en-US" smtClean="0">
                <a:solidFill>
                  <a:srgbClr val="FFFFFF"/>
                </a:solidFill>
              </a:rPr>
              <a:pPr>
                <a:spcAft>
                  <a:spcPts val="600"/>
                </a:spcAft>
              </a:pPr>
              <a:t>22</a:t>
            </a:fld>
            <a:endParaRPr lang="en-US">
              <a:solidFill>
                <a:srgbClr val="FFFFFF"/>
              </a:solidFill>
            </a:endParaRPr>
          </a:p>
        </p:txBody>
      </p:sp>
    </p:spTree>
    <p:extLst>
      <p:ext uri="{BB962C8B-B14F-4D97-AF65-F5344CB8AC3E}">
        <p14:creationId xmlns:p14="http://schemas.microsoft.com/office/powerpoint/2010/main" val="1033430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E2A1C9-6DCC-4FFB-89C9-1E137A8B1E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60E73ED0-622B-4C11-91D0-359A8DED6DCC}"/>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sp>
        <p:nvSpPr>
          <p:cNvPr id="3" name="TextBox 2">
            <a:extLst>
              <a:ext uri="{FF2B5EF4-FFF2-40B4-BE49-F238E27FC236}">
                <a16:creationId xmlns:a16="http://schemas.microsoft.com/office/drawing/2014/main" id="{ADFC1A67-4B81-634D-EC53-C2616CD3FBDD}"/>
              </a:ext>
            </a:extLst>
          </p:cNvPr>
          <p:cNvSpPr txBox="1"/>
          <p:nvPr/>
        </p:nvSpPr>
        <p:spPr>
          <a:xfrm>
            <a:off x="1284165" y="239554"/>
            <a:ext cx="9623670" cy="553980"/>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b="1" dirty="0">
                <a:solidFill>
                  <a:srgbClr val="1E4E79"/>
                </a:solidFill>
                <a:latin typeface="Segoe UI" panose="020B0502040204020203" pitchFamily="34" charset="0"/>
                <a:cs typeface="Segoe UI" panose="020B0502040204020203" pitchFamily="34" charset="0"/>
              </a:rPr>
              <a:t>INTERFACE CREATION – LOGIN SCREEN</a:t>
            </a:r>
            <a:endPar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endParaRPr>
          </a:p>
        </p:txBody>
      </p:sp>
      <p:pic>
        <p:nvPicPr>
          <p:cNvPr id="6" name="Picture 5" descr="A screenshot of a login screen&#10;&#10;Description automatically generated">
            <a:extLst>
              <a:ext uri="{FF2B5EF4-FFF2-40B4-BE49-F238E27FC236}">
                <a16:creationId xmlns:a16="http://schemas.microsoft.com/office/drawing/2014/main" id="{C1F1C192-8AFE-AA8D-32CD-7FB1A0AA5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153" y="1002969"/>
            <a:ext cx="8001693" cy="5143946"/>
          </a:xfrm>
          <a:prstGeom prst="rect">
            <a:avLst/>
          </a:prstGeom>
        </p:spPr>
      </p:pic>
    </p:spTree>
    <p:extLst>
      <p:ext uri="{BB962C8B-B14F-4D97-AF65-F5344CB8AC3E}">
        <p14:creationId xmlns:p14="http://schemas.microsoft.com/office/powerpoint/2010/main" val="2884935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E2A1C9-6DCC-4FFB-89C9-1E137A8B1E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60E73ED0-622B-4C11-91D0-359A8DED6DCC}"/>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sp>
        <p:nvSpPr>
          <p:cNvPr id="3" name="TextBox 2">
            <a:extLst>
              <a:ext uri="{FF2B5EF4-FFF2-40B4-BE49-F238E27FC236}">
                <a16:creationId xmlns:a16="http://schemas.microsoft.com/office/drawing/2014/main" id="{ADFC1A67-4B81-634D-EC53-C2616CD3FBDD}"/>
              </a:ext>
            </a:extLst>
          </p:cNvPr>
          <p:cNvSpPr txBox="1"/>
          <p:nvPr/>
        </p:nvSpPr>
        <p:spPr>
          <a:xfrm>
            <a:off x="1284165" y="239554"/>
            <a:ext cx="9623670" cy="553980"/>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b="1" dirty="0">
                <a:solidFill>
                  <a:srgbClr val="1E4E79"/>
                </a:solidFill>
                <a:latin typeface="Segoe UI" panose="020B0502040204020203" pitchFamily="34" charset="0"/>
                <a:cs typeface="Segoe UI" panose="020B0502040204020203" pitchFamily="34" charset="0"/>
              </a:rPr>
              <a:t>INTERFACE CREATION – ADMIN DASHBOARD</a:t>
            </a:r>
            <a:endPar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C1F1C192-8AFE-AA8D-32CD-7FB1A0AA50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95153" y="1114358"/>
            <a:ext cx="8001693" cy="4921168"/>
          </a:xfrm>
          <a:prstGeom prst="rect">
            <a:avLst/>
          </a:prstGeom>
        </p:spPr>
      </p:pic>
    </p:spTree>
    <p:extLst>
      <p:ext uri="{BB962C8B-B14F-4D97-AF65-F5344CB8AC3E}">
        <p14:creationId xmlns:p14="http://schemas.microsoft.com/office/powerpoint/2010/main" val="310442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E2A1C9-6DCC-4FFB-89C9-1E137A8B1E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60E73ED0-622B-4C11-91D0-359A8DED6DCC}"/>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sp>
        <p:nvSpPr>
          <p:cNvPr id="3" name="TextBox 2">
            <a:extLst>
              <a:ext uri="{FF2B5EF4-FFF2-40B4-BE49-F238E27FC236}">
                <a16:creationId xmlns:a16="http://schemas.microsoft.com/office/drawing/2014/main" id="{ADFC1A67-4B81-634D-EC53-C2616CD3FBDD}"/>
              </a:ext>
            </a:extLst>
          </p:cNvPr>
          <p:cNvSpPr txBox="1"/>
          <p:nvPr/>
        </p:nvSpPr>
        <p:spPr>
          <a:xfrm>
            <a:off x="1284165" y="239554"/>
            <a:ext cx="9623670" cy="553980"/>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b="1" dirty="0">
                <a:solidFill>
                  <a:srgbClr val="1E4E79"/>
                </a:solidFill>
                <a:latin typeface="Segoe UI" panose="020B0502040204020203" pitchFamily="34" charset="0"/>
                <a:cs typeface="Segoe UI" panose="020B0502040204020203" pitchFamily="34" charset="0"/>
              </a:rPr>
              <a:t>INTERFACE CREATION – ADD PRODUCT</a:t>
            </a:r>
            <a:endPar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C1F1C192-8AFE-AA8D-32CD-7FB1A0AA50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32145" y="1114358"/>
            <a:ext cx="7127708" cy="4921168"/>
          </a:xfrm>
          <a:prstGeom prst="rect">
            <a:avLst/>
          </a:prstGeom>
        </p:spPr>
      </p:pic>
    </p:spTree>
    <p:extLst>
      <p:ext uri="{BB962C8B-B14F-4D97-AF65-F5344CB8AC3E}">
        <p14:creationId xmlns:p14="http://schemas.microsoft.com/office/powerpoint/2010/main" val="1421238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E2A1C9-6DCC-4FFB-89C9-1E137A8B1E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60E73ED0-622B-4C11-91D0-359A8DED6DCC}"/>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sp>
        <p:nvSpPr>
          <p:cNvPr id="3" name="TextBox 2">
            <a:extLst>
              <a:ext uri="{FF2B5EF4-FFF2-40B4-BE49-F238E27FC236}">
                <a16:creationId xmlns:a16="http://schemas.microsoft.com/office/drawing/2014/main" id="{ADFC1A67-4B81-634D-EC53-C2616CD3FBDD}"/>
              </a:ext>
            </a:extLst>
          </p:cNvPr>
          <p:cNvSpPr txBox="1"/>
          <p:nvPr/>
        </p:nvSpPr>
        <p:spPr>
          <a:xfrm>
            <a:off x="1284165" y="239554"/>
            <a:ext cx="9623670" cy="553980"/>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b="1" dirty="0">
                <a:solidFill>
                  <a:srgbClr val="1E4E79"/>
                </a:solidFill>
                <a:latin typeface="Segoe UI" panose="020B0502040204020203" pitchFamily="34" charset="0"/>
                <a:cs typeface="Segoe UI" panose="020B0502040204020203" pitchFamily="34" charset="0"/>
              </a:rPr>
              <a:t>INTERFACE CREATION – MANAGE PRODUCT</a:t>
            </a:r>
            <a:endPar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C1F1C192-8AFE-AA8D-32CD-7FB1A0AA50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30738" y="1114358"/>
            <a:ext cx="6530522" cy="4921167"/>
          </a:xfrm>
          <a:prstGeom prst="rect">
            <a:avLst/>
          </a:prstGeom>
        </p:spPr>
      </p:pic>
    </p:spTree>
    <p:extLst>
      <p:ext uri="{BB962C8B-B14F-4D97-AF65-F5344CB8AC3E}">
        <p14:creationId xmlns:p14="http://schemas.microsoft.com/office/powerpoint/2010/main" val="416014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E2A1C9-6DCC-4FFB-89C9-1E137A8B1E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60E73ED0-622B-4C11-91D0-359A8DED6DCC}"/>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sp>
        <p:nvSpPr>
          <p:cNvPr id="3" name="TextBox 2">
            <a:extLst>
              <a:ext uri="{FF2B5EF4-FFF2-40B4-BE49-F238E27FC236}">
                <a16:creationId xmlns:a16="http://schemas.microsoft.com/office/drawing/2014/main" id="{ADFC1A67-4B81-634D-EC53-C2616CD3FBDD}"/>
              </a:ext>
            </a:extLst>
          </p:cNvPr>
          <p:cNvSpPr txBox="1"/>
          <p:nvPr/>
        </p:nvSpPr>
        <p:spPr>
          <a:xfrm>
            <a:off x="1284165" y="239554"/>
            <a:ext cx="9623670" cy="553980"/>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b="1" dirty="0">
                <a:solidFill>
                  <a:srgbClr val="1E4E79"/>
                </a:solidFill>
                <a:latin typeface="Segoe UI" panose="020B0502040204020203" pitchFamily="34" charset="0"/>
                <a:cs typeface="Segoe UI" panose="020B0502040204020203" pitchFamily="34" charset="0"/>
              </a:rPr>
              <a:t>INTERFACE CREATION – UPDATE PRODUCT</a:t>
            </a:r>
            <a:endPar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C1F1C192-8AFE-AA8D-32CD-7FB1A0AA50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30738" y="1141481"/>
            <a:ext cx="6530522" cy="4866920"/>
          </a:xfrm>
          <a:prstGeom prst="rect">
            <a:avLst/>
          </a:prstGeom>
        </p:spPr>
      </p:pic>
    </p:spTree>
    <p:extLst>
      <p:ext uri="{BB962C8B-B14F-4D97-AF65-F5344CB8AC3E}">
        <p14:creationId xmlns:p14="http://schemas.microsoft.com/office/powerpoint/2010/main" val="2399398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E2A1C9-6DCC-4FFB-89C9-1E137A8B1E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60E73ED0-622B-4C11-91D0-359A8DED6DCC}"/>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sp>
        <p:nvSpPr>
          <p:cNvPr id="3" name="TextBox 2">
            <a:extLst>
              <a:ext uri="{FF2B5EF4-FFF2-40B4-BE49-F238E27FC236}">
                <a16:creationId xmlns:a16="http://schemas.microsoft.com/office/drawing/2014/main" id="{ADFC1A67-4B81-634D-EC53-C2616CD3FBDD}"/>
              </a:ext>
            </a:extLst>
          </p:cNvPr>
          <p:cNvSpPr txBox="1"/>
          <p:nvPr/>
        </p:nvSpPr>
        <p:spPr>
          <a:xfrm>
            <a:off x="1284165" y="239554"/>
            <a:ext cx="9623670" cy="553980"/>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b="1" dirty="0">
                <a:solidFill>
                  <a:srgbClr val="1E4E79"/>
                </a:solidFill>
                <a:latin typeface="Segoe UI" panose="020B0502040204020203" pitchFamily="34" charset="0"/>
                <a:cs typeface="Segoe UI" panose="020B0502040204020203" pitchFamily="34" charset="0"/>
              </a:rPr>
              <a:t>INTERFACE CREATION – SALES REPORT</a:t>
            </a:r>
            <a:endPar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C1F1C192-8AFE-AA8D-32CD-7FB1A0AA50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30738" y="1320514"/>
            <a:ext cx="6530522" cy="4508853"/>
          </a:xfrm>
          <a:prstGeom prst="rect">
            <a:avLst/>
          </a:prstGeom>
        </p:spPr>
      </p:pic>
    </p:spTree>
    <p:extLst>
      <p:ext uri="{BB962C8B-B14F-4D97-AF65-F5344CB8AC3E}">
        <p14:creationId xmlns:p14="http://schemas.microsoft.com/office/powerpoint/2010/main" val="3232145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E2A1C9-6DCC-4FFB-89C9-1E137A8B1E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60E73ED0-622B-4C11-91D0-359A8DED6DCC}"/>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sp>
        <p:nvSpPr>
          <p:cNvPr id="3" name="TextBox 2">
            <a:extLst>
              <a:ext uri="{FF2B5EF4-FFF2-40B4-BE49-F238E27FC236}">
                <a16:creationId xmlns:a16="http://schemas.microsoft.com/office/drawing/2014/main" id="{ADFC1A67-4B81-634D-EC53-C2616CD3FBDD}"/>
              </a:ext>
            </a:extLst>
          </p:cNvPr>
          <p:cNvSpPr txBox="1"/>
          <p:nvPr/>
        </p:nvSpPr>
        <p:spPr>
          <a:xfrm>
            <a:off x="1284165" y="239554"/>
            <a:ext cx="9623670" cy="553980"/>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b="1" dirty="0">
                <a:solidFill>
                  <a:srgbClr val="1E4E79"/>
                </a:solidFill>
                <a:latin typeface="Segoe UI" panose="020B0502040204020203" pitchFamily="34" charset="0"/>
                <a:cs typeface="Segoe UI" panose="020B0502040204020203" pitchFamily="34" charset="0"/>
              </a:rPr>
              <a:t>INTERFACE CREATION – ADD NEW USER</a:t>
            </a:r>
            <a:endPar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C1F1C192-8AFE-AA8D-32CD-7FB1A0AA50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49291" y="1320514"/>
            <a:ext cx="5493416" cy="4508853"/>
          </a:xfrm>
          <a:prstGeom prst="rect">
            <a:avLst/>
          </a:prstGeom>
        </p:spPr>
      </p:pic>
    </p:spTree>
    <p:extLst>
      <p:ext uri="{BB962C8B-B14F-4D97-AF65-F5344CB8AC3E}">
        <p14:creationId xmlns:p14="http://schemas.microsoft.com/office/powerpoint/2010/main" val="1457484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44939-A723-4D81-88C5-B4764735BD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pic>
        <p:nvPicPr>
          <p:cNvPr id="4" name="Picture 3" descr="A picture containing text, vector graphics&#10;&#10;Description automatically generated">
            <a:extLst>
              <a:ext uri="{FF2B5EF4-FFF2-40B4-BE49-F238E27FC236}">
                <a16:creationId xmlns:a16="http://schemas.microsoft.com/office/drawing/2014/main" id="{0FE28A82-1C82-4455-ABF1-3D2A484F5E36}"/>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073731" y="2213316"/>
            <a:ext cx="3816938" cy="3199700"/>
          </a:xfrm>
          <a:prstGeom prst="rect">
            <a:avLst/>
          </a:prstGeom>
        </p:spPr>
      </p:pic>
      <p:graphicFrame>
        <p:nvGraphicFramePr>
          <p:cNvPr id="6" name="Table 6">
            <a:extLst>
              <a:ext uri="{FF2B5EF4-FFF2-40B4-BE49-F238E27FC236}">
                <a16:creationId xmlns:a16="http://schemas.microsoft.com/office/drawing/2014/main" id="{5489F16E-E594-4BF3-8D94-E1B080DDC2A3}"/>
              </a:ext>
            </a:extLst>
          </p:cNvPr>
          <p:cNvGraphicFramePr>
            <a:graphicFrameLocks noGrp="1"/>
          </p:cNvGraphicFramePr>
          <p:nvPr>
            <p:extLst>
              <p:ext uri="{D42A27DB-BD31-4B8C-83A1-F6EECF244321}">
                <p14:modId xmlns:p14="http://schemas.microsoft.com/office/powerpoint/2010/main" val="2512405354"/>
              </p:ext>
            </p:extLst>
          </p:nvPr>
        </p:nvGraphicFramePr>
        <p:xfrm>
          <a:off x="1377237" y="3516630"/>
          <a:ext cx="6312303" cy="2194560"/>
        </p:xfrm>
        <a:graphic>
          <a:graphicData uri="http://schemas.openxmlformats.org/drawingml/2006/table">
            <a:tbl>
              <a:tblPr firstRow="1" bandRow="1">
                <a:tableStyleId>{5C22544A-7EE6-4342-B048-85BDC9FD1C3A}</a:tableStyleId>
              </a:tblPr>
              <a:tblGrid>
                <a:gridCol w="4109042">
                  <a:extLst>
                    <a:ext uri="{9D8B030D-6E8A-4147-A177-3AD203B41FA5}">
                      <a16:colId xmlns:a16="http://schemas.microsoft.com/office/drawing/2014/main" val="15629087"/>
                    </a:ext>
                  </a:extLst>
                </a:gridCol>
                <a:gridCol w="2203261">
                  <a:extLst>
                    <a:ext uri="{9D8B030D-6E8A-4147-A177-3AD203B41FA5}">
                      <a16:colId xmlns:a16="http://schemas.microsoft.com/office/drawing/2014/main" val="1256427945"/>
                    </a:ext>
                  </a:extLst>
                </a:gridCol>
              </a:tblGrid>
              <a:tr h="330599">
                <a:tc>
                  <a:txBody>
                    <a:bodyPr/>
                    <a:lstStyle/>
                    <a:p>
                      <a:pPr algn="l"/>
                      <a:r>
                        <a:rPr lang="en-US" dirty="0">
                          <a:latin typeface="+mn-lt"/>
                        </a:rPr>
                        <a:t>Student Name</a:t>
                      </a:r>
                    </a:p>
                  </a:txBody>
                  <a:tcPr anchor="ctr"/>
                </a:tc>
                <a:tc>
                  <a:txBody>
                    <a:bodyPr/>
                    <a:lstStyle/>
                    <a:p>
                      <a:pPr algn="l"/>
                      <a:r>
                        <a:rPr lang="en-US">
                          <a:latin typeface="+mn-lt"/>
                        </a:rPr>
                        <a:t>Student ID</a:t>
                      </a:r>
                    </a:p>
                  </a:txBody>
                  <a:tcPr anchor="ctr"/>
                </a:tc>
                <a:extLst>
                  <a:ext uri="{0D108BD9-81ED-4DB2-BD59-A6C34878D82A}">
                    <a16:rowId xmlns:a16="http://schemas.microsoft.com/office/drawing/2014/main" val="2328798943"/>
                  </a:ext>
                </a:extLst>
              </a:tr>
              <a:tr h="330599">
                <a:tc>
                  <a:txBody>
                    <a:bodyPr/>
                    <a:lstStyle/>
                    <a:p>
                      <a:pPr algn="l"/>
                      <a:r>
                        <a:rPr lang="en-US" dirty="0">
                          <a:latin typeface="+mn-lt"/>
                        </a:rPr>
                        <a:t>S.M.C.M. </a:t>
                      </a:r>
                      <a:r>
                        <a:rPr lang="en-US" dirty="0" err="1">
                          <a:latin typeface="+mn-lt"/>
                        </a:rPr>
                        <a:t>Suraweera</a:t>
                      </a:r>
                      <a:r>
                        <a:rPr lang="en-US" dirty="0">
                          <a:latin typeface="+mn-lt"/>
                        </a:rPr>
                        <a:t>  (Leader) </a:t>
                      </a:r>
                    </a:p>
                  </a:txBody>
                  <a:tcPr anchor="ctr"/>
                </a:tc>
                <a:tc>
                  <a:txBody>
                    <a:bodyPr/>
                    <a:lstStyle/>
                    <a:p>
                      <a:pPr algn="l"/>
                      <a:r>
                        <a:rPr lang="en-US" dirty="0">
                          <a:latin typeface="+mn-lt"/>
                        </a:rPr>
                        <a:t>MMW-21-B1-32</a:t>
                      </a:r>
                    </a:p>
                  </a:txBody>
                  <a:tcPr anchor="ctr"/>
                </a:tc>
                <a:extLst>
                  <a:ext uri="{0D108BD9-81ED-4DB2-BD59-A6C34878D82A}">
                    <a16:rowId xmlns:a16="http://schemas.microsoft.com/office/drawing/2014/main" val="792617692"/>
                  </a:ext>
                </a:extLst>
              </a:tr>
              <a:tr h="330599">
                <a:tc>
                  <a:txBody>
                    <a:bodyPr/>
                    <a:lstStyle/>
                    <a:p>
                      <a:pPr algn="l"/>
                      <a:r>
                        <a:rPr lang="en-US" dirty="0">
                          <a:latin typeface="+mn-lt"/>
                        </a:rPr>
                        <a:t>T.P.G.R. Rangana</a:t>
                      </a:r>
                    </a:p>
                  </a:txBody>
                  <a:tcPr anchor="ctr"/>
                </a:tc>
                <a:tc>
                  <a:txBody>
                    <a:bodyPr/>
                    <a:lstStyle/>
                    <a:p>
                      <a:pPr algn="l"/>
                      <a:r>
                        <a:rPr lang="en-US" dirty="0">
                          <a:latin typeface="+mn-lt"/>
                        </a:rPr>
                        <a:t>SOF-21-B1-20</a:t>
                      </a:r>
                    </a:p>
                  </a:txBody>
                  <a:tcPr anchor="ctr"/>
                </a:tc>
                <a:extLst>
                  <a:ext uri="{0D108BD9-81ED-4DB2-BD59-A6C34878D82A}">
                    <a16:rowId xmlns:a16="http://schemas.microsoft.com/office/drawing/2014/main" val="1464322591"/>
                  </a:ext>
                </a:extLst>
              </a:tr>
              <a:tr h="330599">
                <a:tc>
                  <a:txBody>
                    <a:bodyPr/>
                    <a:lstStyle/>
                    <a:p>
                      <a:pPr algn="l"/>
                      <a:r>
                        <a:rPr lang="nl-NL" dirty="0">
                          <a:latin typeface="+mn-lt"/>
                        </a:rPr>
                        <a:t>K.K.T.D. jayathilaka</a:t>
                      </a:r>
                      <a:endParaRPr lang="en-US" dirty="0">
                        <a:latin typeface="+mn-lt"/>
                      </a:endParaRPr>
                    </a:p>
                  </a:txBody>
                  <a:tcPr anchor="ctr"/>
                </a:tc>
                <a:tc>
                  <a:txBody>
                    <a:bodyPr/>
                    <a:lstStyle/>
                    <a:p>
                      <a:pPr algn="l"/>
                      <a:r>
                        <a:rPr lang="nl-NL" dirty="0">
                          <a:latin typeface="+mn-lt"/>
                        </a:rPr>
                        <a:t>NET-21-B1-36</a:t>
                      </a:r>
                      <a:endParaRPr lang="en-US" dirty="0">
                        <a:latin typeface="+mn-lt"/>
                      </a:endParaRPr>
                    </a:p>
                  </a:txBody>
                  <a:tcPr anchor="ctr"/>
                </a:tc>
                <a:extLst>
                  <a:ext uri="{0D108BD9-81ED-4DB2-BD59-A6C34878D82A}">
                    <a16:rowId xmlns:a16="http://schemas.microsoft.com/office/drawing/2014/main" val="426277166"/>
                  </a:ext>
                </a:extLst>
              </a:tr>
              <a:tr h="330599">
                <a:tc>
                  <a:txBody>
                    <a:bodyPr/>
                    <a:lstStyle/>
                    <a:p>
                      <a:pPr algn="l"/>
                      <a:r>
                        <a:rPr lang="en-US" dirty="0" err="1">
                          <a:latin typeface="+mn-lt"/>
                        </a:rPr>
                        <a:t>W.A.L.K.Jayaweera</a:t>
                      </a:r>
                      <a:endParaRPr lang="en-US" dirty="0">
                        <a:latin typeface="+mn-lt"/>
                      </a:endParaRPr>
                    </a:p>
                  </a:txBody>
                  <a:tcPr anchor="ctr"/>
                </a:tc>
                <a:tc>
                  <a:txBody>
                    <a:bodyPr/>
                    <a:lstStyle/>
                    <a:p>
                      <a:pPr algn="l"/>
                      <a:r>
                        <a:rPr lang="en-US" dirty="0">
                          <a:latin typeface="+mn-lt"/>
                        </a:rPr>
                        <a:t>SOF-21-B1-29</a:t>
                      </a:r>
                    </a:p>
                  </a:txBody>
                  <a:tcPr anchor="ctr"/>
                </a:tc>
                <a:extLst>
                  <a:ext uri="{0D108BD9-81ED-4DB2-BD59-A6C34878D82A}">
                    <a16:rowId xmlns:a16="http://schemas.microsoft.com/office/drawing/2014/main" val="2476353143"/>
                  </a:ext>
                </a:extLst>
              </a:tr>
              <a:tr h="330599">
                <a:tc>
                  <a:txBody>
                    <a:bodyPr/>
                    <a:lstStyle/>
                    <a:p>
                      <a:pPr algn="l"/>
                      <a:r>
                        <a:rPr lang="en-US" dirty="0">
                          <a:latin typeface="+mn-lt"/>
                        </a:rPr>
                        <a:t>T.M.D. </a:t>
                      </a:r>
                      <a:r>
                        <a:rPr lang="en-US" dirty="0" err="1">
                          <a:latin typeface="+mn-lt"/>
                        </a:rPr>
                        <a:t>Minosha</a:t>
                      </a:r>
                      <a:endParaRPr lang="en-US" dirty="0">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SOF-21-B1-13</a:t>
                      </a:r>
                    </a:p>
                  </a:txBody>
                  <a:tcPr anchor="ctr"/>
                </a:tc>
                <a:extLst>
                  <a:ext uri="{0D108BD9-81ED-4DB2-BD59-A6C34878D82A}">
                    <a16:rowId xmlns:a16="http://schemas.microsoft.com/office/drawing/2014/main" val="259143873"/>
                  </a:ext>
                </a:extLst>
              </a:tr>
            </a:tbl>
          </a:graphicData>
        </a:graphic>
      </p:graphicFrame>
      <p:graphicFrame>
        <p:nvGraphicFramePr>
          <p:cNvPr id="7" name="Table 7">
            <a:extLst>
              <a:ext uri="{FF2B5EF4-FFF2-40B4-BE49-F238E27FC236}">
                <a16:creationId xmlns:a16="http://schemas.microsoft.com/office/drawing/2014/main" id="{968C35DE-2169-4EEB-9C4F-A8B686062112}"/>
              </a:ext>
            </a:extLst>
          </p:cNvPr>
          <p:cNvGraphicFramePr>
            <a:graphicFrameLocks noGrp="1"/>
          </p:cNvGraphicFramePr>
          <p:nvPr>
            <p:extLst>
              <p:ext uri="{D42A27DB-BD31-4B8C-83A1-F6EECF244321}">
                <p14:modId xmlns:p14="http://schemas.microsoft.com/office/powerpoint/2010/main" val="2847717841"/>
              </p:ext>
            </p:extLst>
          </p:nvPr>
        </p:nvGraphicFramePr>
        <p:xfrm>
          <a:off x="1377237" y="2297769"/>
          <a:ext cx="3816938" cy="741680"/>
        </p:xfrm>
        <a:graphic>
          <a:graphicData uri="http://schemas.openxmlformats.org/drawingml/2006/table">
            <a:tbl>
              <a:tblPr firstRow="1" bandRow="1">
                <a:tableStyleId>{5C22544A-7EE6-4342-B048-85BDC9FD1C3A}</a:tableStyleId>
              </a:tblPr>
              <a:tblGrid>
                <a:gridCol w="3816938">
                  <a:extLst>
                    <a:ext uri="{9D8B030D-6E8A-4147-A177-3AD203B41FA5}">
                      <a16:colId xmlns:a16="http://schemas.microsoft.com/office/drawing/2014/main" val="1262226599"/>
                    </a:ext>
                  </a:extLst>
                </a:gridCol>
              </a:tblGrid>
              <a:tr h="370840">
                <a:tc>
                  <a:txBody>
                    <a:bodyPr/>
                    <a:lstStyle/>
                    <a:p>
                      <a:r>
                        <a:rPr lang="en-US" dirty="0">
                          <a:latin typeface="+mn-lt"/>
                        </a:rPr>
                        <a:t>Supervisor</a:t>
                      </a:r>
                    </a:p>
                  </a:txBody>
                  <a:tcPr/>
                </a:tc>
                <a:extLst>
                  <a:ext uri="{0D108BD9-81ED-4DB2-BD59-A6C34878D82A}">
                    <a16:rowId xmlns:a16="http://schemas.microsoft.com/office/drawing/2014/main" val="476561186"/>
                  </a:ext>
                </a:extLst>
              </a:tr>
              <a:tr h="370840">
                <a:tc>
                  <a:txBody>
                    <a:bodyPr/>
                    <a:lstStyle/>
                    <a:p>
                      <a:r>
                        <a:rPr lang="en-US" dirty="0">
                          <a:latin typeface="+mn-lt"/>
                        </a:rPr>
                        <a:t>Mr. </a:t>
                      </a:r>
                      <a:r>
                        <a:rPr lang="en-US" dirty="0" err="1">
                          <a:latin typeface="+mn-lt"/>
                        </a:rPr>
                        <a:t>Peranantham</a:t>
                      </a:r>
                      <a:r>
                        <a:rPr lang="en-US" dirty="0">
                          <a:latin typeface="+mn-lt"/>
                        </a:rPr>
                        <a:t> </a:t>
                      </a:r>
                      <a:r>
                        <a:rPr lang="en-US" dirty="0" err="1">
                          <a:latin typeface="+mn-lt"/>
                        </a:rPr>
                        <a:t>Urithiran</a:t>
                      </a:r>
                      <a:endParaRPr lang="en-US" dirty="0">
                        <a:latin typeface="+mn-lt"/>
                      </a:endParaRPr>
                    </a:p>
                  </a:txBody>
                  <a:tcPr/>
                </a:tc>
                <a:extLst>
                  <a:ext uri="{0D108BD9-81ED-4DB2-BD59-A6C34878D82A}">
                    <a16:rowId xmlns:a16="http://schemas.microsoft.com/office/drawing/2014/main" val="1394941396"/>
                  </a:ext>
                </a:extLst>
              </a:tr>
            </a:tbl>
          </a:graphicData>
        </a:graphic>
      </p:graphicFrame>
      <p:sp>
        <p:nvSpPr>
          <p:cNvPr id="182" name="Rectangle 181">
            <a:extLst>
              <a:ext uri="{FF2B5EF4-FFF2-40B4-BE49-F238E27FC236}">
                <a16:creationId xmlns:a16="http://schemas.microsoft.com/office/drawing/2014/main" id="{D45D8FBF-23EA-4ACC-86A3-9574CACA2F39}"/>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grpSp>
        <p:nvGrpSpPr>
          <p:cNvPr id="3" name="Group 907">
            <a:extLst>
              <a:ext uri="{FF2B5EF4-FFF2-40B4-BE49-F238E27FC236}">
                <a16:creationId xmlns:a16="http://schemas.microsoft.com/office/drawing/2014/main" id="{C4519222-092A-6149-EBEF-BB33280B9CFD}"/>
              </a:ext>
            </a:extLst>
          </p:cNvPr>
          <p:cNvGrpSpPr>
            <a:grpSpLocks noChangeAspect="1"/>
          </p:cNvGrpSpPr>
          <p:nvPr/>
        </p:nvGrpSpPr>
        <p:grpSpPr bwMode="auto">
          <a:xfrm>
            <a:off x="1208834" y="828377"/>
            <a:ext cx="1041993" cy="1144235"/>
            <a:chOff x="5050" y="367"/>
            <a:chExt cx="693" cy="761"/>
          </a:xfrm>
          <a:solidFill>
            <a:schemeClr val="accent2">
              <a:lumMod val="75000"/>
            </a:schemeClr>
          </a:solidFill>
        </p:grpSpPr>
        <p:sp>
          <p:nvSpPr>
            <p:cNvPr id="5" name="Freeform 909">
              <a:extLst>
                <a:ext uri="{FF2B5EF4-FFF2-40B4-BE49-F238E27FC236}">
                  <a16:creationId xmlns:a16="http://schemas.microsoft.com/office/drawing/2014/main" id="{6BA81ED6-5BE4-8D93-B5E3-E7AE5DCBA45A}"/>
                </a:ext>
              </a:extLst>
            </p:cNvPr>
            <p:cNvSpPr>
              <a:spLocks noEditPoints="1"/>
            </p:cNvSpPr>
            <p:nvPr/>
          </p:nvSpPr>
          <p:spPr bwMode="auto">
            <a:xfrm>
              <a:off x="5163" y="484"/>
              <a:ext cx="466" cy="644"/>
            </a:xfrm>
            <a:custGeom>
              <a:avLst/>
              <a:gdLst>
                <a:gd name="T0" fmla="*/ 862 w 2331"/>
                <a:gd name="T1" fmla="*/ 345 h 3218"/>
                <a:gd name="T2" fmla="*/ 550 w 2331"/>
                <a:gd name="T3" fmla="*/ 536 h 3218"/>
                <a:gd name="T4" fmla="*/ 349 w 2331"/>
                <a:gd name="T5" fmla="*/ 831 h 3218"/>
                <a:gd name="T6" fmla="*/ 297 w 2331"/>
                <a:gd name="T7" fmla="*/ 1189 h 3218"/>
                <a:gd name="T8" fmla="*/ 360 w 2331"/>
                <a:gd name="T9" fmla="*/ 1475 h 3218"/>
                <a:gd name="T10" fmla="*/ 475 w 2331"/>
                <a:gd name="T11" fmla="*/ 1692 h 3218"/>
                <a:gd name="T12" fmla="*/ 609 w 2331"/>
                <a:gd name="T13" fmla="*/ 1893 h 3218"/>
                <a:gd name="T14" fmla="*/ 692 w 2331"/>
                <a:gd name="T15" fmla="*/ 2119 h 3218"/>
                <a:gd name="T16" fmla="*/ 743 w 2331"/>
                <a:gd name="T17" fmla="*/ 2274 h 3218"/>
                <a:gd name="T18" fmla="*/ 1546 w 2331"/>
                <a:gd name="T19" fmla="*/ 2312 h 3218"/>
                <a:gd name="T20" fmla="*/ 1632 w 2331"/>
                <a:gd name="T21" fmla="*/ 2199 h 3218"/>
                <a:gd name="T22" fmla="*/ 1677 w 2331"/>
                <a:gd name="T23" fmla="*/ 1979 h 3218"/>
                <a:gd name="T24" fmla="*/ 1803 w 2331"/>
                <a:gd name="T25" fmla="*/ 1768 h 3218"/>
                <a:gd name="T26" fmla="*/ 1927 w 2331"/>
                <a:gd name="T27" fmla="*/ 1569 h 3218"/>
                <a:gd name="T28" fmla="*/ 2018 w 2331"/>
                <a:gd name="T29" fmla="*/ 1314 h 3218"/>
                <a:gd name="T30" fmla="*/ 2023 w 2331"/>
                <a:gd name="T31" fmla="*/ 971 h 3218"/>
                <a:gd name="T32" fmla="*/ 1877 w 2331"/>
                <a:gd name="T33" fmla="*/ 643 h 3218"/>
                <a:gd name="T34" fmla="*/ 1605 w 2331"/>
                <a:gd name="T35" fmla="*/ 405 h 3218"/>
                <a:gd name="T36" fmla="*/ 1245 w 2331"/>
                <a:gd name="T37" fmla="*/ 297 h 3218"/>
                <a:gd name="T38" fmla="*/ 1445 w 2331"/>
                <a:gd name="T39" fmla="*/ 34 h 3218"/>
                <a:gd name="T40" fmla="*/ 1853 w 2331"/>
                <a:gd name="T41" fmla="*/ 217 h 3218"/>
                <a:gd name="T42" fmla="*/ 2156 w 2331"/>
                <a:gd name="T43" fmla="*/ 530 h 3218"/>
                <a:gd name="T44" fmla="*/ 2315 w 2331"/>
                <a:gd name="T45" fmla="*/ 937 h 3218"/>
                <a:gd name="T46" fmla="*/ 2313 w 2331"/>
                <a:gd name="T47" fmla="*/ 1340 h 3218"/>
                <a:gd name="T48" fmla="*/ 2222 w 2331"/>
                <a:gd name="T49" fmla="*/ 1637 h 3218"/>
                <a:gd name="T50" fmla="*/ 2097 w 2331"/>
                <a:gd name="T51" fmla="*/ 1859 h 3218"/>
                <a:gd name="T52" fmla="*/ 1970 w 2331"/>
                <a:gd name="T53" fmla="*/ 2052 h 3218"/>
                <a:gd name="T54" fmla="*/ 1926 w 2331"/>
                <a:gd name="T55" fmla="*/ 2224 h 3218"/>
                <a:gd name="T56" fmla="*/ 1806 w 2331"/>
                <a:gd name="T57" fmla="*/ 2471 h 3218"/>
                <a:gd name="T58" fmla="*/ 1708 w 2331"/>
                <a:gd name="T59" fmla="*/ 2637 h 3218"/>
                <a:gd name="T60" fmla="*/ 1700 w 2331"/>
                <a:gd name="T61" fmla="*/ 2793 h 3218"/>
                <a:gd name="T62" fmla="*/ 1696 w 2331"/>
                <a:gd name="T63" fmla="*/ 2865 h 3218"/>
                <a:gd name="T64" fmla="*/ 1661 w 2331"/>
                <a:gd name="T65" fmla="*/ 2960 h 3218"/>
                <a:gd name="T66" fmla="*/ 1540 w 2331"/>
                <a:gd name="T67" fmla="*/ 3065 h 3218"/>
                <a:gd name="T68" fmla="*/ 1360 w 2331"/>
                <a:gd name="T69" fmla="*/ 3194 h 3218"/>
                <a:gd name="T70" fmla="*/ 1023 w 2331"/>
                <a:gd name="T71" fmla="*/ 3216 h 3218"/>
                <a:gd name="T72" fmla="*/ 875 w 2331"/>
                <a:gd name="T73" fmla="*/ 3101 h 3218"/>
                <a:gd name="T74" fmla="*/ 697 w 2331"/>
                <a:gd name="T75" fmla="*/ 2996 h 3218"/>
                <a:gd name="T76" fmla="*/ 638 w 2331"/>
                <a:gd name="T77" fmla="*/ 2885 h 3218"/>
                <a:gd name="T78" fmla="*/ 633 w 2331"/>
                <a:gd name="T79" fmla="*/ 2835 h 3218"/>
                <a:gd name="T80" fmla="*/ 626 w 2331"/>
                <a:gd name="T81" fmla="*/ 2702 h 3218"/>
                <a:gd name="T82" fmla="*/ 618 w 2331"/>
                <a:gd name="T83" fmla="*/ 2554 h 3218"/>
                <a:gd name="T84" fmla="*/ 432 w 2331"/>
                <a:gd name="T85" fmla="*/ 2328 h 3218"/>
                <a:gd name="T86" fmla="*/ 390 w 2331"/>
                <a:gd name="T87" fmla="*/ 2114 h 3218"/>
                <a:gd name="T88" fmla="*/ 284 w 2331"/>
                <a:gd name="T89" fmla="*/ 1933 h 3218"/>
                <a:gd name="T90" fmla="*/ 158 w 2331"/>
                <a:gd name="T91" fmla="*/ 1734 h 3218"/>
                <a:gd name="T92" fmla="*/ 47 w 2331"/>
                <a:gd name="T93" fmla="*/ 1469 h 3218"/>
                <a:gd name="T94" fmla="*/ 0 w 2331"/>
                <a:gd name="T95" fmla="*/ 1119 h 3218"/>
                <a:gd name="T96" fmla="*/ 91 w 2331"/>
                <a:gd name="T97" fmla="*/ 684 h 3218"/>
                <a:gd name="T98" fmla="*/ 342 w 2331"/>
                <a:gd name="T99" fmla="*/ 329 h 3218"/>
                <a:gd name="T100" fmla="*/ 713 w 2331"/>
                <a:gd name="T101" fmla="*/ 89 h 3218"/>
                <a:gd name="T102" fmla="*/ 1165 w 2331"/>
                <a:gd name="T103" fmla="*/ 0 h 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1" h="3218">
                  <a:moveTo>
                    <a:pt x="1165" y="293"/>
                  </a:moveTo>
                  <a:lnTo>
                    <a:pt x="1086" y="297"/>
                  </a:lnTo>
                  <a:lnTo>
                    <a:pt x="1009" y="306"/>
                  </a:lnTo>
                  <a:lnTo>
                    <a:pt x="934" y="323"/>
                  </a:lnTo>
                  <a:lnTo>
                    <a:pt x="862" y="345"/>
                  </a:lnTo>
                  <a:lnTo>
                    <a:pt x="792" y="373"/>
                  </a:lnTo>
                  <a:lnTo>
                    <a:pt x="726" y="407"/>
                  </a:lnTo>
                  <a:lnTo>
                    <a:pt x="663" y="445"/>
                  </a:lnTo>
                  <a:lnTo>
                    <a:pt x="605" y="488"/>
                  </a:lnTo>
                  <a:lnTo>
                    <a:pt x="550" y="536"/>
                  </a:lnTo>
                  <a:lnTo>
                    <a:pt x="500" y="587"/>
                  </a:lnTo>
                  <a:lnTo>
                    <a:pt x="455" y="643"/>
                  </a:lnTo>
                  <a:lnTo>
                    <a:pt x="414" y="703"/>
                  </a:lnTo>
                  <a:lnTo>
                    <a:pt x="379" y="765"/>
                  </a:lnTo>
                  <a:lnTo>
                    <a:pt x="349" y="831"/>
                  </a:lnTo>
                  <a:lnTo>
                    <a:pt x="326" y="900"/>
                  </a:lnTo>
                  <a:lnTo>
                    <a:pt x="309" y="971"/>
                  </a:lnTo>
                  <a:lnTo>
                    <a:pt x="298" y="1044"/>
                  </a:lnTo>
                  <a:lnTo>
                    <a:pt x="295" y="1119"/>
                  </a:lnTo>
                  <a:lnTo>
                    <a:pt x="297" y="1189"/>
                  </a:lnTo>
                  <a:lnTo>
                    <a:pt x="303" y="1253"/>
                  </a:lnTo>
                  <a:lnTo>
                    <a:pt x="313" y="1314"/>
                  </a:lnTo>
                  <a:lnTo>
                    <a:pt x="326" y="1371"/>
                  </a:lnTo>
                  <a:lnTo>
                    <a:pt x="342" y="1425"/>
                  </a:lnTo>
                  <a:lnTo>
                    <a:pt x="360" y="1475"/>
                  </a:lnTo>
                  <a:lnTo>
                    <a:pt x="380" y="1523"/>
                  </a:lnTo>
                  <a:lnTo>
                    <a:pt x="403" y="1569"/>
                  </a:lnTo>
                  <a:lnTo>
                    <a:pt x="426" y="1612"/>
                  </a:lnTo>
                  <a:lnTo>
                    <a:pt x="451" y="1652"/>
                  </a:lnTo>
                  <a:lnTo>
                    <a:pt x="475" y="1692"/>
                  </a:lnTo>
                  <a:lnTo>
                    <a:pt x="502" y="1730"/>
                  </a:lnTo>
                  <a:lnTo>
                    <a:pt x="526" y="1767"/>
                  </a:lnTo>
                  <a:lnTo>
                    <a:pt x="555" y="1809"/>
                  </a:lnTo>
                  <a:lnTo>
                    <a:pt x="583" y="1851"/>
                  </a:lnTo>
                  <a:lnTo>
                    <a:pt x="609" y="1893"/>
                  </a:lnTo>
                  <a:lnTo>
                    <a:pt x="633" y="1934"/>
                  </a:lnTo>
                  <a:lnTo>
                    <a:pt x="654" y="1979"/>
                  </a:lnTo>
                  <a:lnTo>
                    <a:pt x="670" y="2023"/>
                  </a:lnTo>
                  <a:lnTo>
                    <a:pt x="684" y="2070"/>
                  </a:lnTo>
                  <a:lnTo>
                    <a:pt x="692" y="2119"/>
                  </a:lnTo>
                  <a:lnTo>
                    <a:pt x="695" y="2170"/>
                  </a:lnTo>
                  <a:lnTo>
                    <a:pt x="698" y="2199"/>
                  </a:lnTo>
                  <a:lnTo>
                    <a:pt x="709" y="2226"/>
                  </a:lnTo>
                  <a:lnTo>
                    <a:pt x="723" y="2251"/>
                  </a:lnTo>
                  <a:lnTo>
                    <a:pt x="743" y="2274"/>
                  </a:lnTo>
                  <a:lnTo>
                    <a:pt x="763" y="2294"/>
                  </a:lnTo>
                  <a:lnTo>
                    <a:pt x="785" y="2312"/>
                  </a:lnTo>
                  <a:lnTo>
                    <a:pt x="805" y="2328"/>
                  </a:lnTo>
                  <a:lnTo>
                    <a:pt x="1525" y="2328"/>
                  </a:lnTo>
                  <a:lnTo>
                    <a:pt x="1546" y="2312"/>
                  </a:lnTo>
                  <a:lnTo>
                    <a:pt x="1567" y="2294"/>
                  </a:lnTo>
                  <a:lnTo>
                    <a:pt x="1589" y="2274"/>
                  </a:lnTo>
                  <a:lnTo>
                    <a:pt x="1607" y="2251"/>
                  </a:lnTo>
                  <a:lnTo>
                    <a:pt x="1622" y="2226"/>
                  </a:lnTo>
                  <a:lnTo>
                    <a:pt x="1632" y="2199"/>
                  </a:lnTo>
                  <a:lnTo>
                    <a:pt x="1636" y="2170"/>
                  </a:lnTo>
                  <a:lnTo>
                    <a:pt x="1638" y="2119"/>
                  </a:lnTo>
                  <a:lnTo>
                    <a:pt x="1647" y="2070"/>
                  </a:lnTo>
                  <a:lnTo>
                    <a:pt x="1660" y="2023"/>
                  </a:lnTo>
                  <a:lnTo>
                    <a:pt x="1677" y="1979"/>
                  </a:lnTo>
                  <a:lnTo>
                    <a:pt x="1697" y="1936"/>
                  </a:lnTo>
                  <a:lnTo>
                    <a:pt x="1722" y="1893"/>
                  </a:lnTo>
                  <a:lnTo>
                    <a:pt x="1747" y="1851"/>
                  </a:lnTo>
                  <a:lnTo>
                    <a:pt x="1775" y="1810"/>
                  </a:lnTo>
                  <a:lnTo>
                    <a:pt x="1803" y="1768"/>
                  </a:lnTo>
                  <a:lnTo>
                    <a:pt x="1829" y="1731"/>
                  </a:lnTo>
                  <a:lnTo>
                    <a:pt x="1854" y="1693"/>
                  </a:lnTo>
                  <a:lnTo>
                    <a:pt x="1879" y="1654"/>
                  </a:lnTo>
                  <a:lnTo>
                    <a:pt x="1905" y="1612"/>
                  </a:lnTo>
                  <a:lnTo>
                    <a:pt x="1927" y="1569"/>
                  </a:lnTo>
                  <a:lnTo>
                    <a:pt x="1950" y="1523"/>
                  </a:lnTo>
                  <a:lnTo>
                    <a:pt x="1971" y="1475"/>
                  </a:lnTo>
                  <a:lnTo>
                    <a:pt x="1989" y="1425"/>
                  </a:lnTo>
                  <a:lnTo>
                    <a:pt x="2005" y="1371"/>
                  </a:lnTo>
                  <a:lnTo>
                    <a:pt x="2018" y="1314"/>
                  </a:lnTo>
                  <a:lnTo>
                    <a:pt x="2027" y="1253"/>
                  </a:lnTo>
                  <a:lnTo>
                    <a:pt x="2033" y="1189"/>
                  </a:lnTo>
                  <a:lnTo>
                    <a:pt x="2036" y="1119"/>
                  </a:lnTo>
                  <a:lnTo>
                    <a:pt x="2032" y="1044"/>
                  </a:lnTo>
                  <a:lnTo>
                    <a:pt x="2023" y="971"/>
                  </a:lnTo>
                  <a:lnTo>
                    <a:pt x="2005" y="899"/>
                  </a:lnTo>
                  <a:lnTo>
                    <a:pt x="1982" y="831"/>
                  </a:lnTo>
                  <a:lnTo>
                    <a:pt x="1953" y="765"/>
                  </a:lnTo>
                  <a:lnTo>
                    <a:pt x="1917" y="702"/>
                  </a:lnTo>
                  <a:lnTo>
                    <a:pt x="1877" y="643"/>
                  </a:lnTo>
                  <a:lnTo>
                    <a:pt x="1831" y="587"/>
                  </a:lnTo>
                  <a:lnTo>
                    <a:pt x="1781" y="536"/>
                  </a:lnTo>
                  <a:lnTo>
                    <a:pt x="1726" y="488"/>
                  </a:lnTo>
                  <a:lnTo>
                    <a:pt x="1667" y="444"/>
                  </a:lnTo>
                  <a:lnTo>
                    <a:pt x="1605" y="405"/>
                  </a:lnTo>
                  <a:lnTo>
                    <a:pt x="1539" y="373"/>
                  </a:lnTo>
                  <a:lnTo>
                    <a:pt x="1469" y="345"/>
                  </a:lnTo>
                  <a:lnTo>
                    <a:pt x="1396" y="323"/>
                  </a:lnTo>
                  <a:lnTo>
                    <a:pt x="1322" y="306"/>
                  </a:lnTo>
                  <a:lnTo>
                    <a:pt x="1245" y="297"/>
                  </a:lnTo>
                  <a:lnTo>
                    <a:pt x="1165" y="293"/>
                  </a:lnTo>
                  <a:close/>
                  <a:moveTo>
                    <a:pt x="1165" y="0"/>
                  </a:moveTo>
                  <a:lnTo>
                    <a:pt x="1260" y="4"/>
                  </a:lnTo>
                  <a:lnTo>
                    <a:pt x="1354" y="16"/>
                  </a:lnTo>
                  <a:lnTo>
                    <a:pt x="1445" y="34"/>
                  </a:lnTo>
                  <a:lnTo>
                    <a:pt x="1534" y="58"/>
                  </a:lnTo>
                  <a:lnTo>
                    <a:pt x="1618" y="89"/>
                  </a:lnTo>
                  <a:lnTo>
                    <a:pt x="1700" y="126"/>
                  </a:lnTo>
                  <a:lnTo>
                    <a:pt x="1778" y="169"/>
                  </a:lnTo>
                  <a:lnTo>
                    <a:pt x="1853" y="217"/>
                  </a:lnTo>
                  <a:lnTo>
                    <a:pt x="1923" y="270"/>
                  </a:lnTo>
                  <a:lnTo>
                    <a:pt x="1989" y="329"/>
                  </a:lnTo>
                  <a:lnTo>
                    <a:pt x="2049" y="391"/>
                  </a:lnTo>
                  <a:lnTo>
                    <a:pt x="2106" y="459"/>
                  </a:lnTo>
                  <a:lnTo>
                    <a:pt x="2156" y="530"/>
                  </a:lnTo>
                  <a:lnTo>
                    <a:pt x="2201" y="605"/>
                  </a:lnTo>
                  <a:lnTo>
                    <a:pt x="2239" y="684"/>
                  </a:lnTo>
                  <a:lnTo>
                    <a:pt x="2271" y="767"/>
                  </a:lnTo>
                  <a:lnTo>
                    <a:pt x="2297" y="850"/>
                  </a:lnTo>
                  <a:lnTo>
                    <a:pt x="2315" y="937"/>
                  </a:lnTo>
                  <a:lnTo>
                    <a:pt x="2327" y="1027"/>
                  </a:lnTo>
                  <a:lnTo>
                    <a:pt x="2331" y="1119"/>
                  </a:lnTo>
                  <a:lnTo>
                    <a:pt x="2328" y="1197"/>
                  </a:lnTo>
                  <a:lnTo>
                    <a:pt x="2322" y="1271"/>
                  </a:lnTo>
                  <a:lnTo>
                    <a:pt x="2313" y="1340"/>
                  </a:lnTo>
                  <a:lnTo>
                    <a:pt x="2299" y="1407"/>
                  </a:lnTo>
                  <a:lnTo>
                    <a:pt x="2284" y="1469"/>
                  </a:lnTo>
                  <a:lnTo>
                    <a:pt x="2266" y="1528"/>
                  </a:lnTo>
                  <a:lnTo>
                    <a:pt x="2244" y="1584"/>
                  </a:lnTo>
                  <a:lnTo>
                    <a:pt x="2222" y="1637"/>
                  </a:lnTo>
                  <a:lnTo>
                    <a:pt x="2198" y="1686"/>
                  </a:lnTo>
                  <a:lnTo>
                    <a:pt x="2174" y="1732"/>
                  </a:lnTo>
                  <a:lnTo>
                    <a:pt x="2148" y="1778"/>
                  </a:lnTo>
                  <a:lnTo>
                    <a:pt x="2122" y="1820"/>
                  </a:lnTo>
                  <a:lnTo>
                    <a:pt x="2097" y="1859"/>
                  </a:lnTo>
                  <a:lnTo>
                    <a:pt x="2072" y="1896"/>
                  </a:lnTo>
                  <a:lnTo>
                    <a:pt x="2047" y="1932"/>
                  </a:lnTo>
                  <a:lnTo>
                    <a:pt x="2018" y="1976"/>
                  </a:lnTo>
                  <a:lnTo>
                    <a:pt x="1991" y="2016"/>
                  </a:lnTo>
                  <a:lnTo>
                    <a:pt x="1970" y="2052"/>
                  </a:lnTo>
                  <a:lnTo>
                    <a:pt x="1953" y="2084"/>
                  </a:lnTo>
                  <a:lnTo>
                    <a:pt x="1941" y="2114"/>
                  </a:lnTo>
                  <a:lnTo>
                    <a:pt x="1932" y="2142"/>
                  </a:lnTo>
                  <a:lnTo>
                    <a:pt x="1930" y="2170"/>
                  </a:lnTo>
                  <a:lnTo>
                    <a:pt x="1926" y="2224"/>
                  </a:lnTo>
                  <a:lnTo>
                    <a:pt x="1915" y="2276"/>
                  </a:lnTo>
                  <a:lnTo>
                    <a:pt x="1899" y="2328"/>
                  </a:lnTo>
                  <a:lnTo>
                    <a:pt x="1873" y="2378"/>
                  </a:lnTo>
                  <a:lnTo>
                    <a:pt x="1843" y="2426"/>
                  </a:lnTo>
                  <a:lnTo>
                    <a:pt x="1806" y="2471"/>
                  </a:lnTo>
                  <a:lnTo>
                    <a:pt x="1763" y="2514"/>
                  </a:lnTo>
                  <a:lnTo>
                    <a:pt x="1713" y="2554"/>
                  </a:lnTo>
                  <a:lnTo>
                    <a:pt x="1712" y="2578"/>
                  </a:lnTo>
                  <a:lnTo>
                    <a:pt x="1711" y="2606"/>
                  </a:lnTo>
                  <a:lnTo>
                    <a:pt x="1708" y="2637"/>
                  </a:lnTo>
                  <a:lnTo>
                    <a:pt x="1707" y="2670"/>
                  </a:lnTo>
                  <a:lnTo>
                    <a:pt x="1705" y="2702"/>
                  </a:lnTo>
                  <a:lnTo>
                    <a:pt x="1704" y="2734"/>
                  </a:lnTo>
                  <a:lnTo>
                    <a:pt x="1701" y="2765"/>
                  </a:lnTo>
                  <a:lnTo>
                    <a:pt x="1700" y="2793"/>
                  </a:lnTo>
                  <a:lnTo>
                    <a:pt x="1699" y="2816"/>
                  </a:lnTo>
                  <a:lnTo>
                    <a:pt x="1697" y="2835"/>
                  </a:lnTo>
                  <a:lnTo>
                    <a:pt x="1697" y="2847"/>
                  </a:lnTo>
                  <a:lnTo>
                    <a:pt x="1696" y="2850"/>
                  </a:lnTo>
                  <a:lnTo>
                    <a:pt x="1696" y="2865"/>
                  </a:lnTo>
                  <a:lnTo>
                    <a:pt x="1694" y="2881"/>
                  </a:lnTo>
                  <a:lnTo>
                    <a:pt x="1689" y="2899"/>
                  </a:lnTo>
                  <a:lnTo>
                    <a:pt x="1683" y="2918"/>
                  </a:lnTo>
                  <a:lnTo>
                    <a:pt x="1673" y="2940"/>
                  </a:lnTo>
                  <a:lnTo>
                    <a:pt x="1661" y="2960"/>
                  </a:lnTo>
                  <a:lnTo>
                    <a:pt x="1646" y="2982"/>
                  </a:lnTo>
                  <a:lnTo>
                    <a:pt x="1626" y="3004"/>
                  </a:lnTo>
                  <a:lnTo>
                    <a:pt x="1602" y="3025"/>
                  </a:lnTo>
                  <a:lnTo>
                    <a:pt x="1573" y="3046"/>
                  </a:lnTo>
                  <a:lnTo>
                    <a:pt x="1540" y="3065"/>
                  </a:lnTo>
                  <a:lnTo>
                    <a:pt x="1501" y="3084"/>
                  </a:lnTo>
                  <a:lnTo>
                    <a:pt x="1455" y="3101"/>
                  </a:lnTo>
                  <a:lnTo>
                    <a:pt x="1429" y="3135"/>
                  </a:lnTo>
                  <a:lnTo>
                    <a:pt x="1396" y="3166"/>
                  </a:lnTo>
                  <a:lnTo>
                    <a:pt x="1360" y="3194"/>
                  </a:lnTo>
                  <a:lnTo>
                    <a:pt x="1335" y="3208"/>
                  </a:lnTo>
                  <a:lnTo>
                    <a:pt x="1307" y="3216"/>
                  </a:lnTo>
                  <a:lnTo>
                    <a:pt x="1279" y="3218"/>
                  </a:lnTo>
                  <a:lnTo>
                    <a:pt x="1052" y="3218"/>
                  </a:lnTo>
                  <a:lnTo>
                    <a:pt x="1023" y="3216"/>
                  </a:lnTo>
                  <a:lnTo>
                    <a:pt x="996" y="3208"/>
                  </a:lnTo>
                  <a:lnTo>
                    <a:pt x="970" y="3194"/>
                  </a:lnTo>
                  <a:lnTo>
                    <a:pt x="934" y="3166"/>
                  </a:lnTo>
                  <a:lnTo>
                    <a:pt x="902" y="3135"/>
                  </a:lnTo>
                  <a:lnTo>
                    <a:pt x="875" y="3101"/>
                  </a:lnTo>
                  <a:lnTo>
                    <a:pt x="827" y="3082"/>
                  </a:lnTo>
                  <a:lnTo>
                    <a:pt x="786" y="3063"/>
                  </a:lnTo>
                  <a:lnTo>
                    <a:pt x="750" y="3041"/>
                  </a:lnTo>
                  <a:lnTo>
                    <a:pt x="721" y="3019"/>
                  </a:lnTo>
                  <a:lnTo>
                    <a:pt x="697" y="2996"/>
                  </a:lnTo>
                  <a:lnTo>
                    <a:pt x="678" y="2972"/>
                  </a:lnTo>
                  <a:lnTo>
                    <a:pt x="663" y="2949"/>
                  </a:lnTo>
                  <a:lnTo>
                    <a:pt x="651" y="2927"/>
                  </a:lnTo>
                  <a:lnTo>
                    <a:pt x="644" y="2905"/>
                  </a:lnTo>
                  <a:lnTo>
                    <a:pt x="638" y="2885"/>
                  </a:lnTo>
                  <a:lnTo>
                    <a:pt x="636" y="2867"/>
                  </a:lnTo>
                  <a:lnTo>
                    <a:pt x="634" y="2850"/>
                  </a:lnTo>
                  <a:lnTo>
                    <a:pt x="634" y="2850"/>
                  </a:lnTo>
                  <a:lnTo>
                    <a:pt x="634" y="2847"/>
                  </a:lnTo>
                  <a:lnTo>
                    <a:pt x="633" y="2835"/>
                  </a:lnTo>
                  <a:lnTo>
                    <a:pt x="632" y="2816"/>
                  </a:lnTo>
                  <a:lnTo>
                    <a:pt x="631" y="2793"/>
                  </a:lnTo>
                  <a:lnTo>
                    <a:pt x="630" y="2765"/>
                  </a:lnTo>
                  <a:lnTo>
                    <a:pt x="627" y="2734"/>
                  </a:lnTo>
                  <a:lnTo>
                    <a:pt x="626" y="2702"/>
                  </a:lnTo>
                  <a:lnTo>
                    <a:pt x="624" y="2670"/>
                  </a:lnTo>
                  <a:lnTo>
                    <a:pt x="622" y="2637"/>
                  </a:lnTo>
                  <a:lnTo>
                    <a:pt x="620" y="2606"/>
                  </a:lnTo>
                  <a:lnTo>
                    <a:pt x="619" y="2578"/>
                  </a:lnTo>
                  <a:lnTo>
                    <a:pt x="618" y="2554"/>
                  </a:lnTo>
                  <a:lnTo>
                    <a:pt x="568" y="2514"/>
                  </a:lnTo>
                  <a:lnTo>
                    <a:pt x="525" y="2471"/>
                  </a:lnTo>
                  <a:lnTo>
                    <a:pt x="487" y="2426"/>
                  </a:lnTo>
                  <a:lnTo>
                    <a:pt x="457" y="2378"/>
                  </a:lnTo>
                  <a:lnTo>
                    <a:pt x="432" y="2328"/>
                  </a:lnTo>
                  <a:lnTo>
                    <a:pt x="415" y="2276"/>
                  </a:lnTo>
                  <a:lnTo>
                    <a:pt x="404" y="2224"/>
                  </a:lnTo>
                  <a:lnTo>
                    <a:pt x="401" y="2170"/>
                  </a:lnTo>
                  <a:lnTo>
                    <a:pt x="398" y="2142"/>
                  </a:lnTo>
                  <a:lnTo>
                    <a:pt x="390" y="2114"/>
                  </a:lnTo>
                  <a:lnTo>
                    <a:pt x="378" y="2084"/>
                  </a:lnTo>
                  <a:lnTo>
                    <a:pt x="361" y="2052"/>
                  </a:lnTo>
                  <a:lnTo>
                    <a:pt x="339" y="2016"/>
                  </a:lnTo>
                  <a:lnTo>
                    <a:pt x="314" y="1976"/>
                  </a:lnTo>
                  <a:lnTo>
                    <a:pt x="284" y="1933"/>
                  </a:lnTo>
                  <a:lnTo>
                    <a:pt x="260" y="1897"/>
                  </a:lnTo>
                  <a:lnTo>
                    <a:pt x="235" y="1859"/>
                  </a:lnTo>
                  <a:lnTo>
                    <a:pt x="208" y="1820"/>
                  </a:lnTo>
                  <a:lnTo>
                    <a:pt x="183" y="1778"/>
                  </a:lnTo>
                  <a:lnTo>
                    <a:pt x="158" y="1734"/>
                  </a:lnTo>
                  <a:lnTo>
                    <a:pt x="132" y="1686"/>
                  </a:lnTo>
                  <a:lnTo>
                    <a:pt x="108" y="1637"/>
                  </a:lnTo>
                  <a:lnTo>
                    <a:pt x="87" y="1584"/>
                  </a:lnTo>
                  <a:lnTo>
                    <a:pt x="65" y="1528"/>
                  </a:lnTo>
                  <a:lnTo>
                    <a:pt x="47" y="1469"/>
                  </a:lnTo>
                  <a:lnTo>
                    <a:pt x="31" y="1407"/>
                  </a:lnTo>
                  <a:lnTo>
                    <a:pt x="18" y="1340"/>
                  </a:lnTo>
                  <a:lnTo>
                    <a:pt x="8" y="1271"/>
                  </a:lnTo>
                  <a:lnTo>
                    <a:pt x="2" y="1197"/>
                  </a:lnTo>
                  <a:lnTo>
                    <a:pt x="0" y="1119"/>
                  </a:lnTo>
                  <a:lnTo>
                    <a:pt x="3" y="1027"/>
                  </a:lnTo>
                  <a:lnTo>
                    <a:pt x="16" y="937"/>
                  </a:lnTo>
                  <a:lnTo>
                    <a:pt x="34" y="850"/>
                  </a:lnTo>
                  <a:lnTo>
                    <a:pt x="60" y="767"/>
                  </a:lnTo>
                  <a:lnTo>
                    <a:pt x="91" y="684"/>
                  </a:lnTo>
                  <a:lnTo>
                    <a:pt x="130" y="605"/>
                  </a:lnTo>
                  <a:lnTo>
                    <a:pt x="174" y="530"/>
                  </a:lnTo>
                  <a:lnTo>
                    <a:pt x="225" y="459"/>
                  </a:lnTo>
                  <a:lnTo>
                    <a:pt x="282" y="391"/>
                  </a:lnTo>
                  <a:lnTo>
                    <a:pt x="342" y="329"/>
                  </a:lnTo>
                  <a:lnTo>
                    <a:pt x="408" y="270"/>
                  </a:lnTo>
                  <a:lnTo>
                    <a:pt x="478" y="217"/>
                  </a:lnTo>
                  <a:lnTo>
                    <a:pt x="553" y="169"/>
                  </a:lnTo>
                  <a:lnTo>
                    <a:pt x="631" y="126"/>
                  </a:lnTo>
                  <a:lnTo>
                    <a:pt x="713" y="89"/>
                  </a:lnTo>
                  <a:lnTo>
                    <a:pt x="798" y="58"/>
                  </a:lnTo>
                  <a:lnTo>
                    <a:pt x="886" y="34"/>
                  </a:lnTo>
                  <a:lnTo>
                    <a:pt x="976" y="16"/>
                  </a:lnTo>
                  <a:lnTo>
                    <a:pt x="1070" y="4"/>
                  </a:lnTo>
                  <a:lnTo>
                    <a:pt x="11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 name="Freeform 910">
              <a:extLst>
                <a:ext uri="{FF2B5EF4-FFF2-40B4-BE49-F238E27FC236}">
                  <a16:creationId xmlns:a16="http://schemas.microsoft.com/office/drawing/2014/main" id="{07AD0C1C-242E-F2A9-87B4-C7748DF18053}"/>
                </a:ext>
              </a:extLst>
            </p:cNvPr>
            <p:cNvSpPr>
              <a:spLocks/>
            </p:cNvSpPr>
            <p:nvPr/>
          </p:nvSpPr>
          <p:spPr bwMode="auto">
            <a:xfrm>
              <a:off x="5382" y="367"/>
              <a:ext cx="29" cy="73"/>
            </a:xfrm>
            <a:custGeom>
              <a:avLst/>
              <a:gdLst>
                <a:gd name="T0" fmla="*/ 73 w 147"/>
                <a:gd name="T1" fmla="*/ 0 h 364"/>
                <a:gd name="T2" fmla="*/ 73 w 147"/>
                <a:gd name="T3" fmla="*/ 0 h 364"/>
                <a:gd name="T4" fmla="*/ 93 w 147"/>
                <a:gd name="T5" fmla="*/ 2 h 364"/>
                <a:gd name="T6" fmla="*/ 111 w 147"/>
                <a:gd name="T7" fmla="*/ 9 h 364"/>
                <a:gd name="T8" fmla="*/ 125 w 147"/>
                <a:gd name="T9" fmla="*/ 21 h 364"/>
                <a:gd name="T10" fmla="*/ 137 w 147"/>
                <a:gd name="T11" fmla="*/ 36 h 364"/>
                <a:gd name="T12" fmla="*/ 144 w 147"/>
                <a:gd name="T13" fmla="*/ 53 h 364"/>
                <a:gd name="T14" fmla="*/ 147 w 147"/>
                <a:gd name="T15" fmla="*/ 73 h 364"/>
                <a:gd name="T16" fmla="*/ 147 w 147"/>
                <a:gd name="T17" fmla="*/ 291 h 364"/>
                <a:gd name="T18" fmla="*/ 144 w 147"/>
                <a:gd name="T19" fmla="*/ 312 h 364"/>
                <a:gd name="T20" fmla="*/ 137 w 147"/>
                <a:gd name="T21" fmla="*/ 328 h 364"/>
                <a:gd name="T22" fmla="*/ 125 w 147"/>
                <a:gd name="T23" fmla="*/ 344 h 364"/>
                <a:gd name="T24" fmla="*/ 111 w 147"/>
                <a:gd name="T25" fmla="*/ 355 h 364"/>
                <a:gd name="T26" fmla="*/ 93 w 147"/>
                <a:gd name="T27" fmla="*/ 362 h 364"/>
                <a:gd name="T28" fmla="*/ 73 w 147"/>
                <a:gd name="T29" fmla="*/ 364 h 364"/>
                <a:gd name="T30" fmla="*/ 54 w 147"/>
                <a:gd name="T31" fmla="*/ 362 h 364"/>
                <a:gd name="T32" fmla="*/ 36 w 147"/>
                <a:gd name="T33" fmla="*/ 355 h 364"/>
                <a:gd name="T34" fmla="*/ 22 w 147"/>
                <a:gd name="T35" fmla="*/ 344 h 364"/>
                <a:gd name="T36" fmla="*/ 10 w 147"/>
                <a:gd name="T37" fmla="*/ 328 h 364"/>
                <a:gd name="T38" fmla="*/ 2 w 147"/>
                <a:gd name="T39" fmla="*/ 312 h 364"/>
                <a:gd name="T40" fmla="*/ 0 w 147"/>
                <a:gd name="T41" fmla="*/ 291 h 364"/>
                <a:gd name="T42" fmla="*/ 0 w 147"/>
                <a:gd name="T43" fmla="*/ 73 h 364"/>
                <a:gd name="T44" fmla="*/ 2 w 147"/>
                <a:gd name="T45" fmla="*/ 53 h 364"/>
                <a:gd name="T46" fmla="*/ 10 w 147"/>
                <a:gd name="T47" fmla="*/ 36 h 364"/>
                <a:gd name="T48" fmla="*/ 22 w 147"/>
                <a:gd name="T49" fmla="*/ 21 h 364"/>
                <a:gd name="T50" fmla="*/ 36 w 147"/>
                <a:gd name="T51" fmla="*/ 9 h 364"/>
                <a:gd name="T52" fmla="*/ 54 w 147"/>
                <a:gd name="T53" fmla="*/ 2 h 364"/>
                <a:gd name="T54" fmla="*/ 73 w 147"/>
                <a:gd name="T5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7" h="364">
                  <a:moveTo>
                    <a:pt x="73" y="0"/>
                  </a:moveTo>
                  <a:lnTo>
                    <a:pt x="73" y="0"/>
                  </a:lnTo>
                  <a:lnTo>
                    <a:pt x="93" y="2"/>
                  </a:lnTo>
                  <a:lnTo>
                    <a:pt x="111" y="9"/>
                  </a:lnTo>
                  <a:lnTo>
                    <a:pt x="125" y="21"/>
                  </a:lnTo>
                  <a:lnTo>
                    <a:pt x="137" y="36"/>
                  </a:lnTo>
                  <a:lnTo>
                    <a:pt x="144" y="53"/>
                  </a:lnTo>
                  <a:lnTo>
                    <a:pt x="147" y="73"/>
                  </a:lnTo>
                  <a:lnTo>
                    <a:pt x="147" y="291"/>
                  </a:lnTo>
                  <a:lnTo>
                    <a:pt x="144" y="312"/>
                  </a:lnTo>
                  <a:lnTo>
                    <a:pt x="137" y="328"/>
                  </a:lnTo>
                  <a:lnTo>
                    <a:pt x="125" y="344"/>
                  </a:lnTo>
                  <a:lnTo>
                    <a:pt x="111" y="355"/>
                  </a:lnTo>
                  <a:lnTo>
                    <a:pt x="93" y="362"/>
                  </a:lnTo>
                  <a:lnTo>
                    <a:pt x="73" y="364"/>
                  </a:lnTo>
                  <a:lnTo>
                    <a:pt x="54" y="362"/>
                  </a:lnTo>
                  <a:lnTo>
                    <a:pt x="36" y="355"/>
                  </a:lnTo>
                  <a:lnTo>
                    <a:pt x="22" y="344"/>
                  </a:lnTo>
                  <a:lnTo>
                    <a:pt x="10" y="328"/>
                  </a:lnTo>
                  <a:lnTo>
                    <a:pt x="2" y="312"/>
                  </a:lnTo>
                  <a:lnTo>
                    <a:pt x="0" y="291"/>
                  </a:lnTo>
                  <a:lnTo>
                    <a:pt x="0" y="73"/>
                  </a:lnTo>
                  <a:lnTo>
                    <a:pt x="2" y="53"/>
                  </a:lnTo>
                  <a:lnTo>
                    <a:pt x="10" y="36"/>
                  </a:lnTo>
                  <a:lnTo>
                    <a:pt x="22" y="21"/>
                  </a:lnTo>
                  <a:lnTo>
                    <a:pt x="36" y="9"/>
                  </a:lnTo>
                  <a:lnTo>
                    <a:pt x="54" y="2"/>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 name="Freeform 911">
              <a:extLst>
                <a:ext uri="{FF2B5EF4-FFF2-40B4-BE49-F238E27FC236}">
                  <a16:creationId xmlns:a16="http://schemas.microsoft.com/office/drawing/2014/main" id="{88B015A2-874D-7056-718F-FC2A470D9801}"/>
                </a:ext>
              </a:extLst>
            </p:cNvPr>
            <p:cNvSpPr>
              <a:spLocks/>
            </p:cNvSpPr>
            <p:nvPr/>
          </p:nvSpPr>
          <p:spPr bwMode="auto">
            <a:xfrm>
              <a:off x="5216" y="411"/>
              <a:ext cx="51" cy="68"/>
            </a:xfrm>
            <a:custGeom>
              <a:avLst/>
              <a:gdLst>
                <a:gd name="T0" fmla="*/ 74 w 258"/>
                <a:gd name="T1" fmla="*/ 0 h 337"/>
                <a:gd name="T2" fmla="*/ 93 w 258"/>
                <a:gd name="T3" fmla="*/ 2 h 337"/>
                <a:gd name="T4" fmla="*/ 110 w 258"/>
                <a:gd name="T5" fmla="*/ 9 h 337"/>
                <a:gd name="T6" fmla="*/ 126 w 258"/>
                <a:gd name="T7" fmla="*/ 21 h 337"/>
                <a:gd name="T8" fmla="*/ 138 w 258"/>
                <a:gd name="T9" fmla="*/ 37 h 337"/>
                <a:gd name="T10" fmla="*/ 248 w 258"/>
                <a:gd name="T11" fmla="*/ 227 h 337"/>
                <a:gd name="T12" fmla="*/ 256 w 258"/>
                <a:gd name="T13" fmla="*/ 245 h 337"/>
                <a:gd name="T14" fmla="*/ 258 w 258"/>
                <a:gd name="T15" fmla="*/ 264 h 337"/>
                <a:gd name="T16" fmla="*/ 256 w 258"/>
                <a:gd name="T17" fmla="*/ 282 h 337"/>
                <a:gd name="T18" fmla="*/ 248 w 258"/>
                <a:gd name="T19" fmla="*/ 300 h 337"/>
                <a:gd name="T20" fmla="*/ 238 w 258"/>
                <a:gd name="T21" fmla="*/ 315 h 337"/>
                <a:gd name="T22" fmla="*/ 222 w 258"/>
                <a:gd name="T23" fmla="*/ 327 h 337"/>
                <a:gd name="T24" fmla="*/ 204 w 258"/>
                <a:gd name="T25" fmla="*/ 334 h 337"/>
                <a:gd name="T26" fmla="*/ 185 w 258"/>
                <a:gd name="T27" fmla="*/ 337 h 337"/>
                <a:gd name="T28" fmla="*/ 165 w 258"/>
                <a:gd name="T29" fmla="*/ 334 h 337"/>
                <a:gd name="T30" fmla="*/ 148 w 258"/>
                <a:gd name="T31" fmla="*/ 327 h 337"/>
                <a:gd name="T32" fmla="*/ 133 w 258"/>
                <a:gd name="T33" fmla="*/ 315 h 337"/>
                <a:gd name="T34" fmla="*/ 121 w 258"/>
                <a:gd name="T35" fmla="*/ 300 h 337"/>
                <a:gd name="T36" fmla="*/ 10 w 258"/>
                <a:gd name="T37" fmla="*/ 110 h 337"/>
                <a:gd name="T38" fmla="*/ 3 w 258"/>
                <a:gd name="T39" fmla="*/ 92 h 337"/>
                <a:gd name="T40" fmla="*/ 0 w 258"/>
                <a:gd name="T41" fmla="*/ 73 h 337"/>
                <a:gd name="T42" fmla="*/ 3 w 258"/>
                <a:gd name="T43" fmla="*/ 55 h 337"/>
                <a:gd name="T44" fmla="*/ 10 w 258"/>
                <a:gd name="T45" fmla="*/ 37 h 337"/>
                <a:gd name="T46" fmla="*/ 22 w 258"/>
                <a:gd name="T47" fmla="*/ 22 h 337"/>
                <a:gd name="T48" fmla="*/ 36 w 258"/>
                <a:gd name="T49" fmla="*/ 10 h 337"/>
                <a:gd name="T50" fmla="*/ 56 w 258"/>
                <a:gd name="T51" fmla="*/ 2 h 337"/>
                <a:gd name="T52" fmla="*/ 74 w 258"/>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 h="337">
                  <a:moveTo>
                    <a:pt x="74" y="0"/>
                  </a:moveTo>
                  <a:lnTo>
                    <a:pt x="93" y="2"/>
                  </a:lnTo>
                  <a:lnTo>
                    <a:pt x="110" y="9"/>
                  </a:lnTo>
                  <a:lnTo>
                    <a:pt x="126" y="21"/>
                  </a:lnTo>
                  <a:lnTo>
                    <a:pt x="138" y="37"/>
                  </a:lnTo>
                  <a:lnTo>
                    <a:pt x="248" y="227"/>
                  </a:lnTo>
                  <a:lnTo>
                    <a:pt x="256" y="245"/>
                  </a:lnTo>
                  <a:lnTo>
                    <a:pt x="258" y="264"/>
                  </a:lnTo>
                  <a:lnTo>
                    <a:pt x="256" y="282"/>
                  </a:lnTo>
                  <a:lnTo>
                    <a:pt x="248" y="300"/>
                  </a:lnTo>
                  <a:lnTo>
                    <a:pt x="238" y="315"/>
                  </a:lnTo>
                  <a:lnTo>
                    <a:pt x="222" y="327"/>
                  </a:lnTo>
                  <a:lnTo>
                    <a:pt x="204" y="334"/>
                  </a:lnTo>
                  <a:lnTo>
                    <a:pt x="185" y="337"/>
                  </a:lnTo>
                  <a:lnTo>
                    <a:pt x="165" y="334"/>
                  </a:lnTo>
                  <a:lnTo>
                    <a:pt x="148" y="327"/>
                  </a:lnTo>
                  <a:lnTo>
                    <a:pt x="133" y="315"/>
                  </a:lnTo>
                  <a:lnTo>
                    <a:pt x="121" y="300"/>
                  </a:lnTo>
                  <a:lnTo>
                    <a:pt x="10" y="110"/>
                  </a:lnTo>
                  <a:lnTo>
                    <a:pt x="3" y="92"/>
                  </a:lnTo>
                  <a:lnTo>
                    <a:pt x="0" y="73"/>
                  </a:lnTo>
                  <a:lnTo>
                    <a:pt x="3" y="55"/>
                  </a:lnTo>
                  <a:lnTo>
                    <a:pt x="10" y="37"/>
                  </a:lnTo>
                  <a:lnTo>
                    <a:pt x="22" y="22"/>
                  </a:lnTo>
                  <a:lnTo>
                    <a:pt x="36" y="10"/>
                  </a:lnTo>
                  <a:lnTo>
                    <a:pt x="56" y="2"/>
                  </a:lnTo>
                  <a:lnTo>
                    <a:pt x="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 name="Freeform 912">
              <a:extLst>
                <a:ext uri="{FF2B5EF4-FFF2-40B4-BE49-F238E27FC236}">
                  <a16:creationId xmlns:a16="http://schemas.microsoft.com/office/drawing/2014/main" id="{30CF1B4B-16AA-AEE5-83BB-957A9385E378}"/>
                </a:ext>
              </a:extLst>
            </p:cNvPr>
            <p:cNvSpPr>
              <a:spLocks/>
            </p:cNvSpPr>
            <p:nvPr/>
          </p:nvSpPr>
          <p:spPr bwMode="auto">
            <a:xfrm>
              <a:off x="5094" y="532"/>
              <a:ext cx="68" cy="51"/>
            </a:xfrm>
            <a:custGeom>
              <a:avLst/>
              <a:gdLst>
                <a:gd name="T0" fmla="*/ 73 w 338"/>
                <a:gd name="T1" fmla="*/ 0 h 256"/>
                <a:gd name="T2" fmla="*/ 91 w 338"/>
                <a:gd name="T3" fmla="*/ 3 h 256"/>
                <a:gd name="T4" fmla="*/ 110 w 338"/>
                <a:gd name="T5" fmla="*/ 10 h 256"/>
                <a:gd name="T6" fmla="*/ 302 w 338"/>
                <a:gd name="T7" fmla="*/ 119 h 256"/>
                <a:gd name="T8" fmla="*/ 317 w 338"/>
                <a:gd name="T9" fmla="*/ 132 h 256"/>
                <a:gd name="T10" fmla="*/ 328 w 338"/>
                <a:gd name="T11" fmla="*/ 146 h 256"/>
                <a:gd name="T12" fmla="*/ 335 w 338"/>
                <a:gd name="T13" fmla="*/ 164 h 256"/>
                <a:gd name="T14" fmla="*/ 338 w 338"/>
                <a:gd name="T15" fmla="*/ 182 h 256"/>
                <a:gd name="T16" fmla="*/ 335 w 338"/>
                <a:gd name="T17" fmla="*/ 201 h 256"/>
                <a:gd name="T18" fmla="*/ 328 w 338"/>
                <a:gd name="T19" fmla="*/ 219 h 256"/>
                <a:gd name="T20" fmla="*/ 316 w 338"/>
                <a:gd name="T21" fmla="*/ 235 h 256"/>
                <a:gd name="T22" fmla="*/ 301 w 338"/>
                <a:gd name="T23" fmla="*/ 247 h 256"/>
                <a:gd name="T24" fmla="*/ 282 w 338"/>
                <a:gd name="T25" fmla="*/ 254 h 256"/>
                <a:gd name="T26" fmla="*/ 264 w 338"/>
                <a:gd name="T27" fmla="*/ 256 h 256"/>
                <a:gd name="T28" fmla="*/ 245 w 338"/>
                <a:gd name="T29" fmla="*/ 254 h 256"/>
                <a:gd name="T30" fmla="*/ 227 w 338"/>
                <a:gd name="T31" fmla="*/ 245 h 256"/>
                <a:gd name="T32" fmla="*/ 36 w 338"/>
                <a:gd name="T33" fmla="*/ 137 h 256"/>
                <a:gd name="T34" fmla="*/ 20 w 338"/>
                <a:gd name="T35" fmla="*/ 125 h 256"/>
                <a:gd name="T36" fmla="*/ 9 w 338"/>
                <a:gd name="T37" fmla="*/ 109 h 256"/>
                <a:gd name="T38" fmla="*/ 2 w 338"/>
                <a:gd name="T39" fmla="*/ 92 h 256"/>
                <a:gd name="T40" fmla="*/ 0 w 338"/>
                <a:gd name="T41" fmla="*/ 73 h 256"/>
                <a:gd name="T42" fmla="*/ 2 w 338"/>
                <a:gd name="T43" fmla="*/ 54 h 256"/>
                <a:gd name="T44" fmla="*/ 9 w 338"/>
                <a:gd name="T45" fmla="*/ 36 h 256"/>
                <a:gd name="T46" fmla="*/ 21 w 338"/>
                <a:gd name="T47" fmla="*/ 21 h 256"/>
                <a:gd name="T48" fmla="*/ 37 w 338"/>
                <a:gd name="T49" fmla="*/ 10 h 256"/>
                <a:gd name="T50" fmla="*/ 54 w 338"/>
                <a:gd name="T51" fmla="*/ 3 h 256"/>
                <a:gd name="T52" fmla="*/ 73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73" y="0"/>
                  </a:moveTo>
                  <a:lnTo>
                    <a:pt x="91" y="3"/>
                  </a:lnTo>
                  <a:lnTo>
                    <a:pt x="110" y="10"/>
                  </a:lnTo>
                  <a:lnTo>
                    <a:pt x="302" y="119"/>
                  </a:lnTo>
                  <a:lnTo>
                    <a:pt x="317" y="132"/>
                  </a:lnTo>
                  <a:lnTo>
                    <a:pt x="328" y="146"/>
                  </a:lnTo>
                  <a:lnTo>
                    <a:pt x="335" y="164"/>
                  </a:lnTo>
                  <a:lnTo>
                    <a:pt x="338" y="182"/>
                  </a:lnTo>
                  <a:lnTo>
                    <a:pt x="335" y="201"/>
                  </a:lnTo>
                  <a:lnTo>
                    <a:pt x="328" y="219"/>
                  </a:lnTo>
                  <a:lnTo>
                    <a:pt x="316" y="235"/>
                  </a:lnTo>
                  <a:lnTo>
                    <a:pt x="301" y="247"/>
                  </a:lnTo>
                  <a:lnTo>
                    <a:pt x="282" y="254"/>
                  </a:lnTo>
                  <a:lnTo>
                    <a:pt x="264" y="256"/>
                  </a:lnTo>
                  <a:lnTo>
                    <a:pt x="245" y="254"/>
                  </a:lnTo>
                  <a:lnTo>
                    <a:pt x="227" y="245"/>
                  </a:lnTo>
                  <a:lnTo>
                    <a:pt x="36" y="137"/>
                  </a:lnTo>
                  <a:lnTo>
                    <a:pt x="20" y="125"/>
                  </a:lnTo>
                  <a:lnTo>
                    <a:pt x="9" y="109"/>
                  </a:lnTo>
                  <a:lnTo>
                    <a:pt x="2" y="92"/>
                  </a:lnTo>
                  <a:lnTo>
                    <a:pt x="0" y="73"/>
                  </a:lnTo>
                  <a:lnTo>
                    <a:pt x="2" y="54"/>
                  </a:lnTo>
                  <a:lnTo>
                    <a:pt x="9" y="36"/>
                  </a:lnTo>
                  <a:lnTo>
                    <a:pt x="21" y="21"/>
                  </a:lnTo>
                  <a:lnTo>
                    <a:pt x="37" y="10"/>
                  </a:lnTo>
                  <a:lnTo>
                    <a:pt x="54" y="3"/>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1" name="Freeform 913">
              <a:extLst>
                <a:ext uri="{FF2B5EF4-FFF2-40B4-BE49-F238E27FC236}">
                  <a16:creationId xmlns:a16="http://schemas.microsoft.com/office/drawing/2014/main" id="{F7184BC7-BD93-0175-50D2-4A68F63E5B81}"/>
                </a:ext>
              </a:extLst>
            </p:cNvPr>
            <p:cNvSpPr>
              <a:spLocks/>
            </p:cNvSpPr>
            <p:nvPr/>
          </p:nvSpPr>
          <p:spPr bwMode="auto">
            <a:xfrm>
              <a:off x="5050" y="696"/>
              <a:ext cx="73" cy="30"/>
            </a:xfrm>
            <a:custGeom>
              <a:avLst/>
              <a:gdLst>
                <a:gd name="T0" fmla="*/ 73 w 368"/>
                <a:gd name="T1" fmla="*/ 0 h 147"/>
                <a:gd name="T2" fmla="*/ 295 w 368"/>
                <a:gd name="T3" fmla="*/ 0 h 147"/>
                <a:gd name="T4" fmla="*/ 314 w 368"/>
                <a:gd name="T5" fmla="*/ 3 h 147"/>
                <a:gd name="T6" fmla="*/ 332 w 368"/>
                <a:gd name="T7" fmla="*/ 11 h 147"/>
                <a:gd name="T8" fmla="*/ 347 w 368"/>
                <a:gd name="T9" fmla="*/ 21 h 147"/>
                <a:gd name="T10" fmla="*/ 359 w 368"/>
                <a:gd name="T11" fmla="*/ 37 h 147"/>
                <a:gd name="T12" fmla="*/ 366 w 368"/>
                <a:gd name="T13" fmla="*/ 54 h 147"/>
                <a:gd name="T14" fmla="*/ 368 w 368"/>
                <a:gd name="T15" fmla="*/ 74 h 147"/>
                <a:gd name="T16" fmla="*/ 366 w 368"/>
                <a:gd name="T17" fmla="*/ 93 h 147"/>
                <a:gd name="T18" fmla="*/ 359 w 368"/>
                <a:gd name="T19" fmla="*/ 110 h 147"/>
                <a:gd name="T20" fmla="*/ 347 w 368"/>
                <a:gd name="T21" fmla="*/ 125 h 147"/>
                <a:gd name="T22" fmla="*/ 332 w 368"/>
                <a:gd name="T23" fmla="*/ 136 h 147"/>
                <a:gd name="T24" fmla="*/ 314 w 368"/>
                <a:gd name="T25" fmla="*/ 144 h 147"/>
                <a:gd name="T26" fmla="*/ 295 w 368"/>
                <a:gd name="T27" fmla="*/ 147 h 147"/>
                <a:gd name="T28" fmla="*/ 73 w 368"/>
                <a:gd name="T29" fmla="*/ 147 h 147"/>
                <a:gd name="T30" fmla="*/ 54 w 368"/>
                <a:gd name="T31" fmla="*/ 144 h 147"/>
                <a:gd name="T32" fmla="*/ 37 w 368"/>
                <a:gd name="T33" fmla="*/ 136 h 147"/>
                <a:gd name="T34" fmla="*/ 21 w 368"/>
                <a:gd name="T35" fmla="*/ 125 h 147"/>
                <a:gd name="T36" fmla="*/ 11 w 368"/>
                <a:gd name="T37" fmla="*/ 110 h 147"/>
                <a:gd name="T38" fmla="*/ 2 w 368"/>
                <a:gd name="T39" fmla="*/ 93 h 147"/>
                <a:gd name="T40" fmla="*/ 0 w 368"/>
                <a:gd name="T41" fmla="*/ 74 h 147"/>
                <a:gd name="T42" fmla="*/ 2 w 368"/>
                <a:gd name="T43" fmla="*/ 54 h 147"/>
                <a:gd name="T44" fmla="*/ 11 w 368"/>
                <a:gd name="T45" fmla="*/ 37 h 147"/>
                <a:gd name="T46" fmla="*/ 21 w 368"/>
                <a:gd name="T47" fmla="*/ 21 h 147"/>
                <a:gd name="T48" fmla="*/ 37 w 368"/>
                <a:gd name="T49" fmla="*/ 11 h 147"/>
                <a:gd name="T50" fmla="*/ 54 w 368"/>
                <a:gd name="T51" fmla="*/ 3 h 147"/>
                <a:gd name="T52" fmla="*/ 73 w 368"/>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8" h="147">
                  <a:moveTo>
                    <a:pt x="73" y="0"/>
                  </a:moveTo>
                  <a:lnTo>
                    <a:pt x="295" y="0"/>
                  </a:lnTo>
                  <a:lnTo>
                    <a:pt x="314" y="3"/>
                  </a:lnTo>
                  <a:lnTo>
                    <a:pt x="332" y="11"/>
                  </a:lnTo>
                  <a:lnTo>
                    <a:pt x="347" y="21"/>
                  </a:lnTo>
                  <a:lnTo>
                    <a:pt x="359" y="37"/>
                  </a:lnTo>
                  <a:lnTo>
                    <a:pt x="366" y="54"/>
                  </a:lnTo>
                  <a:lnTo>
                    <a:pt x="368" y="74"/>
                  </a:lnTo>
                  <a:lnTo>
                    <a:pt x="366" y="93"/>
                  </a:lnTo>
                  <a:lnTo>
                    <a:pt x="359" y="110"/>
                  </a:lnTo>
                  <a:lnTo>
                    <a:pt x="347" y="125"/>
                  </a:lnTo>
                  <a:lnTo>
                    <a:pt x="332" y="136"/>
                  </a:lnTo>
                  <a:lnTo>
                    <a:pt x="314" y="144"/>
                  </a:lnTo>
                  <a:lnTo>
                    <a:pt x="295" y="147"/>
                  </a:lnTo>
                  <a:lnTo>
                    <a:pt x="73" y="147"/>
                  </a:lnTo>
                  <a:lnTo>
                    <a:pt x="54" y="144"/>
                  </a:lnTo>
                  <a:lnTo>
                    <a:pt x="37" y="136"/>
                  </a:lnTo>
                  <a:lnTo>
                    <a:pt x="21" y="125"/>
                  </a:lnTo>
                  <a:lnTo>
                    <a:pt x="11" y="110"/>
                  </a:lnTo>
                  <a:lnTo>
                    <a:pt x="2" y="93"/>
                  </a:lnTo>
                  <a:lnTo>
                    <a:pt x="0" y="74"/>
                  </a:lnTo>
                  <a:lnTo>
                    <a:pt x="2" y="54"/>
                  </a:lnTo>
                  <a:lnTo>
                    <a:pt x="11" y="37"/>
                  </a:lnTo>
                  <a:lnTo>
                    <a:pt x="21" y="21"/>
                  </a:lnTo>
                  <a:lnTo>
                    <a:pt x="37" y="11"/>
                  </a:lnTo>
                  <a:lnTo>
                    <a:pt x="54" y="3"/>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2" name="Freeform 914">
              <a:extLst>
                <a:ext uri="{FF2B5EF4-FFF2-40B4-BE49-F238E27FC236}">
                  <a16:creationId xmlns:a16="http://schemas.microsoft.com/office/drawing/2014/main" id="{DFE55237-591D-B4F6-4D4D-F237A35B9355}"/>
                </a:ext>
              </a:extLst>
            </p:cNvPr>
            <p:cNvSpPr>
              <a:spLocks/>
            </p:cNvSpPr>
            <p:nvPr/>
          </p:nvSpPr>
          <p:spPr bwMode="auto">
            <a:xfrm>
              <a:off x="5094" y="839"/>
              <a:ext cx="68" cy="51"/>
            </a:xfrm>
            <a:custGeom>
              <a:avLst/>
              <a:gdLst>
                <a:gd name="T0" fmla="*/ 264 w 338"/>
                <a:gd name="T1" fmla="*/ 0 h 257"/>
                <a:gd name="T2" fmla="*/ 284 w 338"/>
                <a:gd name="T3" fmla="*/ 4 h 257"/>
                <a:gd name="T4" fmla="*/ 301 w 338"/>
                <a:gd name="T5" fmla="*/ 10 h 257"/>
                <a:gd name="T6" fmla="*/ 316 w 338"/>
                <a:gd name="T7" fmla="*/ 22 h 257"/>
                <a:gd name="T8" fmla="*/ 328 w 338"/>
                <a:gd name="T9" fmla="*/ 38 h 257"/>
                <a:gd name="T10" fmla="*/ 335 w 338"/>
                <a:gd name="T11" fmla="*/ 55 h 257"/>
                <a:gd name="T12" fmla="*/ 338 w 338"/>
                <a:gd name="T13" fmla="*/ 75 h 257"/>
                <a:gd name="T14" fmla="*/ 335 w 338"/>
                <a:gd name="T15" fmla="*/ 93 h 257"/>
                <a:gd name="T16" fmla="*/ 328 w 338"/>
                <a:gd name="T17" fmla="*/ 110 h 257"/>
                <a:gd name="T18" fmla="*/ 316 w 338"/>
                <a:gd name="T19" fmla="*/ 126 h 257"/>
                <a:gd name="T20" fmla="*/ 302 w 338"/>
                <a:gd name="T21" fmla="*/ 138 h 257"/>
                <a:gd name="T22" fmla="*/ 110 w 338"/>
                <a:gd name="T23" fmla="*/ 247 h 257"/>
                <a:gd name="T24" fmla="*/ 92 w 338"/>
                <a:gd name="T25" fmla="*/ 254 h 257"/>
                <a:gd name="T26" fmla="*/ 73 w 338"/>
                <a:gd name="T27" fmla="*/ 257 h 257"/>
                <a:gd name="T28" fmla="*/ 54 w 338"/>
                <a:gd name="T29" fmla="*/ 254 h 257"/>
                <a:gd name="T30" fmla="*/ 37 w 338"/>
                <a:gd name="T31" fmla="*/ 248 h 257"/>
                <a:gd name="T32" fmla="*/ 21 w 338"/>
                <a:gd name="T33" fmla="*/ 236 h 257"/>
                <a:gd name="T34" fmla="*/ 9 w 338"/>
                <a:gd name="T35" fmla="*/ 220 h 257"/>
                <a:gd name="T36" fmla="*/ 2 w 338"/>
                <a:gd name="T37" fmla="*/ 203 h 257"/>
                <a:gd name="T38" fmla="*/ 0 w 338"/>
                <a:gd name="T39" fmla="*/ 183 h 257"/>
                <a:gd name="T40" fmla="*/ 2 w 338"/>
                <a:gd name="T41" fmla="*/ 165 h 257"/>
                <a:gd name="T42" fmla="*/ 9 w 338"/>
                <a:gd name="T43" fmla="*/ 148 h 257"/>
                <a:gd name="T44" fmla="*/ 20 w 338"/>
                <a:gd name="T45" fmla="*/ 133 h 257"/>
                <a:gd name="T46" fmla="*/ 36 w 338"/>
                <a:gd name="T47" fmla="*/ 121 h 257"/>
                <a:gd name="T48" fmla="*/ 227 w 338"/>
                <a:gd name="T49" fmla="*/ 11 h 257"/>
                <a:gd name="T50" fmla="*/ 246 w 338"/>
                <a:gd name="T51" fmla="*/ 3 h 257"/>
                <a:gd name="T52" fmla="*/ 264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264" y="0"/>
                  </a:moveTo>
                  <a:lnTo>
                    <a:pt x="284" y="4"/>
                  </a:lnTo>
                  <a:lnTo>
                    <a:pt x="301" y="10"/>
                  </a:lnTo>
                  <a:lnTo>
                    <a:pt x="316" y="22"/>
                  </a:lnTo>
                  <a:lnTo>
                    <a:pt x="328" y="38"/>
                  </a:lnTo>
                  <a:lnTo>
                    <a:pt x="335" y="55"/>
                  </a:lnTo>
                  <a:lnTo>
                    <a:pt x="338" y="75"/>
                  </a:lnTo>
                  <a:lnTo>
                    <a:pt x="335" y="93"/>
                  </a:lnTo>
                  <a:lnTo>
                    <a:pt x="328" y="110"/>
                  </a:lnTo>
                  <a:lnTo>
                    <a:pt x="316" y="126"/>
                  </a:lnTo>
                  <a:lnTo>
                    <a:pt x="302" y="138"/>
                  </a:lnTo>
                  <a:lnTo>
                    <a:pt x="110" y="247"/>
                  </a:lnTo>
                  <a:lnTo>
                    <a:pt x="92" y="254"/>
                  </a:lnTo>
                  <a:lnTo>
                    <a:pt x="73" y="257"/>
                  </a:lnTo>
                  <a:lnTo>
                    <a:pt x="54" y="254"/>
                  </a:lnTo>
                  <a:lnTo>
                    <a:pt x="37" y="248"/>
                  </a:lnTo>
                  <a:lnTo>
                    <a:pt x="21" y="236"/>
                  </a:lnTo>
                  <a:lnTo>
                    <a:pt x="9" y="220"/>
                  </a:lnTo>
                  <a:lnTo>
                    <a:pt x="2" y="203"/>
                  </a:lnTo>
                  <a:lnTo>
                    <a:pt x="0" y="183"/>
                  </a:lnTo>
                  <a:lnTo>
                    <a:pt x="2" y="165"/>
                  </a:lnTo>
                  <a:lnTo>
                    <a:pt x="9" y="148"/>
                  </a:lnTo>
                  <a:lnTo>
                    <a:pt x="20" y="133"/>
                  </a:lnTo>
                  <a:lnTo>
                    <a:pt x="36" y="121"/>
                  </a:lnTo>
                  <a:lnTo>
                    <a:pt x="227" y="11"/>
                  </a:lnTo>
                  <a:lnTo>
                    <a:pt x="246" y="3"/>
                  </a:lnTo>
                  <a:lnTo>
                    <a:pt x="2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 name="Freeform 915">
              <a:extLst>
                <a:ext uri="{FF2B5EF4-FFF2-40B4-BE49-F238E27FC236}">
                  <a16:creationId xmlns:a16="http://schemas.microsoft.com/office/drawing/2014/main" id="{352B3B86-FF49-87BE-A888-2120E47ADADF}"/>
                </a:ext>
              </a:extLst>
            </p:cNvPr>
            <p:cNvSpPr>
              <a:spLocks/>
            </p:cNvSpPr>
            <p:nvPr/>
          </p:nvSpPr>
          <p:spPr bwMode="auto">
            <a:xfrm>
              <a:off x="5631" y="839"/>
              <a:ext cx="67" cy="51"/>
            </a:xfrm>
            <a:custGeom>
              <a:avLst/>
              <a:gdLst>
                <a:gd name="T0" fmla="*/ 73 w 338"/>
                <a:gd name="T1" fmla="*/ 0 h 257"/>
                <a:gd name="T2" fmla="*/ 93 w 338"/>
                <a:gd name="T3" fmla="*/ 3 h 257"/>
                <a:gd name="T4" fmla="*/ 111 w 338"/>
                <a:gd name="T5" fmla="*/ 11 h 257"/>
                <a:gd name="T6" fmla="*/ 302 w 338"/>
                <a:gd name="T7" fmla="*/ 121 h 257"/>
                <a:gd name="T8" fmla="*/ 318 w 338"/>
                <a:gd name="T9" fmla="*/ 133 h 257"/>
                <a:gd name="T10" fmla="*/ 328 w 338"/>
                <a:gd name="T11" fmla="*/ 148 h 257"/>
                <a:gd name="T12" fmla="*/ 336 w 338"/>
                <a:gd name="T13" fmla="*/ 165 h 257"/>
                <a:gd name="T14" fmla="*/ 338 w 338"/>
                <a:gd name="T15" fmla="*/ 183 h 257"/>
                <a:gd name="T16" fmla="*/ 336 w 338"/>
                <a:gd name="T17" fmla="*/ 203 h 257"/>
                <a:gd name="T18" fmla="*/ 328 w 338"/>
                <a:gd name="T19" fmla="*/ 220 h 257"/>
                <a:gd name="T20" fmla="*/ 316 w 338"/>
                <a:gd name="T21" fmla="*/ 236 h 257"/>
                <a:gd name="T22" fmla="*/ 301 w 338"/>
                <a:gd name="T23" fmla="*/ 248 h 257"/>
                <a:gd name="T24" fmla="*/ 284 w 338"/>
                <a:gd name="T25" fmla="*/ 254 h 257"/>
                <a:gd name="T26" fmla="*/ 265 w 338"/>
                <a:gd name="T27" fmla="*/ 257 h 257"/>
                <a:gd name="T28" fmla="*/ 245 w 338"/>
                <a:gd name="T29" fmla="*/ 254 h 257"/>
                <a:gd name="T30" fmla="*/ 227 w 338"/>
                <a:gd name="T31" fmla="*/ 247 h 257"/>
                <a:gd name="T32" fmla="*/ 36 w 338"/>
                <a:gd name="T33" fmla="*/ 138 h 257"/>
                <a:gd name="T34" fmla="*/ 21 w 338"/>
                <a:gd name="T35" fmla="*/ 126 h 257"/>
                <a:gd name="T36" fmla="*/ 9 w 338"/>
                <a:gd name="T37" fmla="*/ 110 h 257"/>
                <a:gd name="T38" fmla="*/ 2 w 338"/>
                <a:gd name="T39" fmla="*/ 93 h 257"/>
                <a:gd name="T40" fmla="*/ 0 w 338"/>
                <a:gd name="T41" fmla="*/ 75 h 257"/>
                <a:gd name="T42" fmla="*/ 2 w 338"/>
                <a:gd name="T43" fmla="*/ 55 h 257"/>
                <a:gd name="T44" fmla="*/ 9 w 338"/>
                <a:gd name="T45" fmla="*/ 38 h 257"/>
                <a:gd name="T46" fmla="*/ 21 w 338"/>
                <a:gd name="T47" fmla="*/ 22 h 257"/>
                <a:gd name="T48" fmla="*/ 37 w 338"/>
                <a:gd name="T49" fmla="*/ 10 h 257"/>
                <a:gd name="T50" fmla="*/ 54 w 338"/>
                <a:gd name="T51" fmla="*/ 4 h 257"/>
                <a:gd name="T52" fmla="*/ 73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73" y="0"/>
                  </a:moveTo>
                  <a:lnTo>
                    <a:pt x="93" y="3"/>
                  </a:lnTo>
                  <a:lnTo>
                    <a:pt x="111" y="11"/>
                  </a:lnTo>
                  <a:lnTo>
                    <a:pt x="302" y="121"/>
                  </a:lnTo>
                  <a:lnTo>
                    <a:pt x="318" y="133"/>
                  </a:lnTo>
                  <a:lnTo>
                    <a:pt x="328" y="148"/>
                  </a:lnTo>
                  <a:lnTo>
                    <a:pt x="336" y="165"/>
                  </a:lnTo>
                  <a:lnTo>
                    <a:pt x="338" y="183"/>
                  </a:lnTo>
                  <a:lnTo>
                    <a:pt x="336" y="203"/>
                  </a:lnTo>
                  <a:lnTo>
                    <a:pt x="328" y="220"/>
                  </a:lnTo>
                  <a:lnTo>
                    <a:pt x="316" y="236"/>
                  </a:lnTo>
                  <a:lnTo>
                    <a:pt x="301" y="248"/>
                  </a:lnTo>
                  <a:lnTo>
                    <a:pt x="284" y="254"/>
                  </a:lnTo>
                  <a:lnTo>
                    <a:pt x="265" y="257"/>
                  </a:lnTo>
                  <a:lnTo>
                    <a:pt x="245" y="254"/>
                  </a:lnTo>
                  <a:lnTo>
                    <a:pt x="227" y="247"/>
                  </a:lnTo>
                  <a:lnTo>
                    <a:pt x="36" y="138"/>
                  </a:lnTo>
                  <a:lnTo>
                    <a:pt x="21" y="126"/>
                  </a:lnTo>
                  <a:lnTo>
                    <a:pt x="9" y="110"/>
                  </a:lnTo>
                  <a:lnTo>
                    <a:pt x="2" y="93"/>
                  </a:lnTo>
                  <a:lnTo>
                    <a:pt x="0" y="75"/>
                  </a:lnTo>
                  <a:lnTo>
                    <a:pt x="2" y="55"/>
                  </a:lnTo>
                  <a:lnTo>
                    <a:pt x="9" y="38"/>
                  </a:lnTo>
                  <a:lnTo>
                    <a:pt x="21" y="22"/>
                  </a:lnTo>
                  <a:lnTo>
                    <a:pt x="37" y="10"/>
                  </a:lnTo>
                  <a:lnTo>
                    <a:pt x="54" y="4"/>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4" name="Freeform 916">
              <a:extLst>
                <a:ext uri="{FF2B5EF4-FFF2-40B4-BE49-F238E27FC236}">
                  <a16:creationId xmlns:a16="http://schemas.microsoft.com/office/drawing/2014/main" id="{36665DC0-17E9-1ECD-C2DF-73F2113B5A9C}"/>
                </a:ext>
              </a:extLst>
            </p:cNvPr>
            <p:cNvSpPr>
              <a:spLocks/>
            </p:cNvSpPr>
            <p:nvPr/>
          </p:nvSpPr>
          <p:spPr bwMode="auto">
            <a:xfrm>
              <a:off x="5669" y="696"/>
              <a:ext cx="74" cy="30"/>
            </a:xfrm>
            <a:custGeom>
              <a:avLst/>
              <a:gdLst>
                <a:gd name="T0" fmla="*/ 74 w 369"/>
                <a:gd name="T1" fmla="*/ 0 h 147"/>
                <a:gd name="T2" fmla="*/ 295 w 369"/>
                <a:gd name="T3" fmla="*/ 0 h 147"/>
                <a:gd name="T4" fmla="*/ 315 w 369"/>
                <a:gd name="T5" fmla="*/ 3 h 147"/>
                <a:gd name="T6" fmla="*/ 333 w 369"/>
                <a:gd name="T7" fmla="*/ 11 h 147"/>
                <a:gd name="T8" fmla="*/ 347 w 369"/>
                <a:gd name="T9" fmla="*/ 21 h 147"/>
                <a:gd name="T10" fmla="*/ 358 w 369"/>
                <a:gd name="T11" fmla="*/ 37 h 147"/>
                <a:gd name="T12" fmla="*/ 366 w 369"/>
                <a:gd name="T13" fmla="*/ 54 h 147"/>
                <a:gd name="T14" fmla="*/ 369 w 369"/>
                <a:gd name="T15" fmla="*/ 74 h 147"/>
                <a:gd name="T16" fmla="*/ 366 w 369"/>
                <a:gd name="T17" fmla="*/ 93 h 147"/>
                <a:gd name="T18" fmla="*/ 358 w 369"/>
                <a:gd name="T19" fmla="*/ 110 h 147"/>
                <a:gd name="T20" fmla="*/ 347 w 369"/>
                <a:gd name="T21" fmla="*/ 125 h 147"/>
                <a:gd name="T22" fmla="*/ 333 w 369"/>
                <a:gd name="T23" fmla="*/ 136 h 147"/>
                <a:gd name="T24" fmla="*/ 315 w 369"/>
                <a:gd name="T25" fmla="*/ 144 h 147"/>
                <a:gd name="T26" fmla="*/ 295 w 369"/>
                <a:gd name="T27" fmla="*/ 147 h 147"/>
                <a:gd name="T28" fmla="*/ 74 w 369"/>
                <a:gd name="T29" fmla="*/ 147 h 147"/>
                <a:gd name="T30" fmla="*/ 55 w 369"/>
                <a:gd name="T31" fmla="*/ 144 h 147"/>
                <a:gd name="T32" fmla="*/ 37 w 369"/>
                <a:gd name="T33" fmla="*/ 136 h 147"/>
                <a:gd name="T34" fmla="*/ 22 w 369"/>
                <a:gd name="T35" fmla="*/ 125 h 147"/>
                <a:gd name="T36" fmla="*/ 10 w 369"/>
                <a:gd name="T37" fmla="*/ 110 h 147"/>
                <a:gd name="T38" fmla="*/ 3 w 369"/>
                <a:gd name="T39" fmla="*/ 93 h 147"/>
                <a:gd name="T40" fmla="*/ 0 w 369"/>
                <a:gd name="T41" fmla="*/ 74 h 147"/>
                <a:gd name="T42" fmla="*/ 3 w 369"/>
                <a:gd name="T43" fmla="*/ 54 h 147"/>
                <a:gd name="T44" fmla="*/ 10 w 369"/>
                <a:gd name="T45" fmla="*/ 37 h 147"/>
                <a:gd name="T46" fmla="*/ 22 w 369"/>
                <a:gd name="T47" fmla="*/ 21 h 147"/>
                <a:gd name="T48" fmla="*/ 37 w 369"/>
                <a:gd name="T49" fmla="*/ 11 h 147"/>
                <a:gd name="T50" fmla="*/ 55 w 369"/>
                <a:gd name="T51" fmla="*/ 3 h 147"/>
                <a:gd name="T52" fmla="*/ 74 w 369"/>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147">
                  <a:moveTo>
                    <a:pt x="74" y="0"/>
                  </a:moveTo>
                  <a:lnTo>
                    <a:pt x="295" y="0"/>
                  </a:lnTo>
                  <a:lnTo>
                    <a:pt x="315" y="3"/>
                  </a:lnTo>
                  <a:lnTo>
                    <a:pt x="333" y="11"/>
                  </a:lnTo>
                  <a:lnTo>
                    <a:pt x="347" y="21"/>
                  </a:lnTo>
                  <a:lnTo>
                    <a:pt x="358" y="37"/>
                  </a:lnTo>
                  <a:lnTo>
                    <a:pt x="366" y="54"/>
                  </a:lnTo>
                  <a:lnTo>
                    <a:pt x="369" y="74"/>
                  </a:lnTo>
                  <a:lnTo>
                    <a:pt x="366" y="93"/>
                  </a:lnTo>
                  <a:lnTo>
                    <a:pt x="358" y="110"/>
                  </a:lnTo>
                  <a:lnTo>
                    <a:pt x="347" y="125"/>
                  </a:lnTo>
                  <a:lnTo>
                    <a:pt x="333" y="136"/>
                  </a:lnTo>
                  <a:lnTo>
                    <a:pt x="315" y="144"/>
                  </a:lnTo>
                  <a:lnTo>
                    <a:pt x="295" y="147"/>
                  </a:lnTo>
                  <a:lnTo>
                    <a:pt x="74" y="147"/>
                  </a:lnTo>
                  <a:lnTo>
                    <a:pt x="55" y="144"/>
                  </a:lnTo>
                  <a:lnTo>
                    <a:pt x="37" y="136"/>
                  </a:lnTo>
                  <a:lnTo>
                    <a:pt x="22" y="125"/>
                  </a:lnTo>
                  <a:lnTo>
                    <a:pt x="10" y="110"/>
                  </a:lnTo>
                  <a:lnTo>
                    <a:pt x="3" y="93"/>
                  </a:lnTo>
                  <a:lnTo>
                    <a:pt x="0" y="74"/>
                  </a:lnTo>
                  <a:lnTo>
                    <a:pt x="3" y="54"/>
                  </a:lnTo>
                  <a:lnTo>
                    <a:pt x="10" y="37"/>
                  </a:lnTo>
                  <a:lnTo>
                    <a:pt x="22" y="21"/>
                  </a:lnTo>
                  <a:lnTo>
                    <a:pt x="37" y="11"/>
                  </a:lnTo>
                  <a:lnTo>
                    <a:pt x="55" y="3"/>
                  </a:lnTo>
                  <a:lnTo>
                    <a:pt x="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 name="Freeform 917">
              <a:extLst>
                <a:ext uri="{FF2B5EF4-FFF2-40B4-BE49-F238E27FC236}">
                  <a16:creationId xmlns:a16="http://schemas.microsoft.com/office/drawing/2014/main" id="{6AC52D82-612D-8A03-A6D1-1F731B77891D}"/>
                </a:ext>
              </a:extLst>
            </p:cNvPr>
            <p:cNvSpPr>
              <a:spLocks/>
            </p:cNvSpPr>
            <p:nvPr/>
          </p:nvSpPr>
          <p:spPr bwMode="auto">
            <a:xfrm>
              <a:off x="5631" y="532"/>
              <a:ext cx="67" cy="51"/>
            </a:xfrm>
            <a:custGeom>
              <a:avLst/>
              <a:gdLst>
                <a:gd name="T0" fmla="*/ 265 w 338"/>
                <a:gd name="T1" fmla="*/ 0 h 256"/>
                <a:gd name="T2" fmla="*/ 284 w 338"/>
                <a:gd name="T3" fmla="*/ 3 h 256"/>
                <a:gd name="T4" fmla="*/ 301 w 338"/>
                <a:gd name="T5" fmla="*/ 10 h 256"/>
                <a:gd name="T6" fmla="*/ 316 w 338"/>
                <a:gd name="T7" fmla="*/ 21 h 256"/>
                <a:gd name="T8" fmla="*/ 328 w 338"/>
                <a:gd name="T9" fmla="*/ 36 h 256"/>
                <a:gd name="T10" fmla="*/ 336 w 338"/>
                <a:gd name="T11" fmla="*/ 54 h 256"/>
                <a:gd name="T12" fmla="*/ 338 w 338"/>
                <a:gd name="T13" fmla="*/ 73 h 256"/>
                <a:gd name="T14" fmla="*/ 336 w 338"/>
                <a:gd name="T15" fmla="*/ 92 h 256"/>
                <a:gd name="T16" fmla="*/ 328 w 338"/>
                <a:gd name="T17" fmla="*/ 109 h 256"/>
                <a:gd name="T18" fmla="*/ 318 w 338"/>
                <a:gd name="T19" fmla="*/ 125 h 256"/>
                <a:gd name="T20" fmla="*/ 302 w 338"/>
                <a:gd name="T21" fmla="*/ 137 h 256"/>
                <a:gd name="T22" fmla="*/ 111 w 338"/>
                <a:gd name="T23" fmla="*/ 245 h 256"/>
                <a:gd name="T24" fmla="*/ 93 w 338"/>
                <a:gd name="T25" fmla="*/ 254 h 256"/>
                <a:gd name="T26" fmla="*/ 73 w 338"/>
                <a:gd name="T27" fmla="*/ 256 h 256"/>
                <a:gd name="T28" fmla="*/ 55 w 338"/>
                <a:gd name="T29" fmla="*/ 254 h 256"/>
                <a:gd name="T30" fmla="*/ 37 w 338"/>
                <a:gd name="T31" fmla="*/ 247 h 256"/>
                <a:gd name="T32" fmla="*/ 21 w 338"/>
                <a:gd name="T33" fmla="*/ 235 h 256"/>
                <a:gd name="T34" fmla="*/ 9 w 338"/>
                <a:gd name="T35" fmla="*/ 219 h 256"/>
                <a:gd name="T36" fmla="*/ 2 w 338"/>
                <a:gd name="T37" fmla="*/ 201 h 256"/>
                <a:gd name="T38" fmla="*/ 0 w 338"/>
                <a:gd name="T39" fmla="*/ 182 h 256"/>
                <a:gd name="T40" fmla="*/ 2 w 338"/>
                <a:gd name="T41" fmla="*/ 164 h 256"/>
                <a:gd name="T42" fmla="*/ 9 w 338"/>
                <a:gd name="T43" fmla="*/ 146 h 256"/>
                <a:gd name="T44" fmla="*/ 21 w 338"/>
                <a:gd name="T45" fmla="*/ 132 h 256"/>
                <a:gd name="T46" fmla="*/ 36 w 338"/>
                <a:gd name="T47" fmla="*/ 119 h 256"/>
                <a:gd name="T48" fmla="*/ 227 w 338"/>
                <a:gd name="T49" fmla="*/ 10 h 256"/>
                <a:gd name="T50" fmla="*/ 247 w 338"/>
                <a:gd name="T51" fmla="*/ 3 h 256"/>
                <a:gd name="T52" fmla="*/ 265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265" y="0"/>
                  </a:moveTo>
                  <a:lnTo>
                    <a:pt x="284" y="3"/>
                  </a:lnTo>
                  <a:lnTo>
                    <a:pt x="301" y="10"/>
                  </a:lnTo>
                  <a:lnTo>
                    <a:pt x="316" y="21"/>
                  </a:lnTo>
                  <a:lnTo>
                    <a:pt x="328" y="36"/>
                  </a:lnTo>
                  <a:lnTo>
                    <a:pt x="336" y="54"/>
                  </a:lnTo>
                  <a:lnTo>
                    <a:pt x="338" y="73"/>
                  </a:lnTo>
                  <a:lnTo>
                    <a:pt x="336" y="92"/>
                  </a:lnTo>
                  <a:lnTo>
                    <a:pt x="328" y="109"/>
                  </a:lnTo>
                  <a:lnTo>
                    <a:pt x="318" y="125"/>
                  </a:lnTo>
                  <a:lnTo>
                    <a:pt x="302" y="137"/>
                  </a:lnTo>
                  <a:lnTo>
                    <a:pt x="111" y="245"/>
                  </a:lnTo>
                  <a:lnTo>
                    <a:pt x="93" y="254"/>
                  </a:lnTo>
                  <a:lnTo>
                    <a:pt x="73" y="256"/>
                  </a:lnTo>
                  <a:lnTo>
                    <a:pt x="55" y="254"/>
                  </a:lnTo>
                  <a:lnTo>
                    <a:pt x="37" y="247"/>
                  </a:lnTo>
                  <a:lnTo>
                    <a:pt x="21" y="235"/>
                  </a:lnTo>
                  <a:lnTo>
                    <a:pt x="9" y="219"/>
                  </a:lnTo>
                  <a:lnTo>
                    <a:pt x="2" y="201"/>
                  </a:lnTo>
                  <a:lnTo>
                    <a:pt x="0" y="182"/>
                  </a:lnTo>
                  <a:lnTo>
                    <a:pt x="2" y="164"/>
                  </a:lnTo>
                  <a:lnTo>
                    <a:pt x="9" y="146"/>
                  </a:lnTo>
                  <a:lnTo>
                    <a:pt x="21" y="132"/>
                  </a:lnTo>
                  <a:lnTo>
                    <a:pt x="36" y="119"/>
                  </a:lnTo>
                  <a:lnTo>
                    <a:pt x="227" y="10"/>
                  </a:lnTo>
                  <a:lnTo>
                    <a:pt x="247" y="3"/>
                  </a:lnTo>
                  <a:lnTo>
                    <a:pt x="2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6" name="Freeform 918">
              <a:extLst>
                <a:ext uri="{FF2B5EF4-FFF2-40B4-BE49-F238E27FC236}">
                  <a16:creationId xmlns:a16="http://schemas.microsoft.com/office/drawing/2014/main" id="{3886B54F-E0EF-54B1-0C61-53B5E0278AF2}"/>
                </a:ext>
              </a:extLst>
            </p:cNvPr>
            <p:cNvSpPr>
              <a:spLocks/>
            </p:cNvSpPr>
            <p:nvPr/>
          </p:nvSpPr>
          <p:spPr bwMode="auto">
            <a:xfrm>
              <a:off x="5525" y="411"/>
              <a:ext cx="52" cy="67"/>
            </a:xfrm>
            <a:custGeom>
              <a:avLst/>
              <a:gdLst>
                <a:gd name="T0" fmla="*/ 183 w 257"/>
                <a:gd name="T1" fmla="*/ 0 h 336"/>
                <a:gd name="T2" fmla="*/ 202 w 257"/>
                <a:gd name="T3" fmla="*/ 2 h 336"/>
                <a:gd name="T4" fmla="*/ 220 w 257"/>
                <a:gd name="T5" fmla="*/ 10 h 336"/>
                <a:gd name="T6" fmla="*/ 236 w 257"/>
                <a:gd name="T7" fmla="*/ 22 h 336"/>
                <a:gd name="T8" fmla="*/ 248 w 257"/>
                <a:gd name="T9" fmla="*/ 37 h 336"/>
                <a:gd name="T10" fmla="*/ 255 w 257"/>
                <a:gd name="T11" fmla="*/ 55 h 336"/>
                <a:gd name="T12" fmla="*/ 257 w 257"/>
                <a:gd name="T13" fmla="*/ 73 h 336"/>
                <a:gd name="T14" fmla="*/ 255 w 257"/>
                <a:gd name="T15" fmla="*/ 92 h 336"/>
                <a:gd name="T16" fmla="*/ 248 w 257"/>
                <a:gd name="T17" fmla="*/ 110 h 336"/>
                <a:gd name="T18" fmla="*/ 137 w 257"/>
                <a:gd name="T19" fmla="*/ 300 h 336"/>
                <a:gd name="T20" fmla="*/ 125 w 257"/>
                <a:gd name="T21" fmla="*/ 315 h 336"/>
                <a:gd name="T22" fmla="*/ 109 w 257"/>
                <a:gd name="T23" fmla="*/ 327 h 336"/>
                <a:gd name="T24" fmla="*/ 92 w 257"/>
                <a:gd name="T25" fmla="*/ 333 h 336"/>
                <a:gd name="T26" fmla="*/ 73 w 257"/>
                <a:gd name="T27" fmla="*/ 336 h 336"/>
                <a:gd name="T28" fmla="*/ 55 w 257"/>
                <a:gd name="T29" fmla="*/ 333 h 336"/>
                <a:gd name="T30" fmla="*/ 37 w 257"/>
                <a:gd name="T31" fmla="*/ 326 h 336"/>
                <a:gd name="T32" fmla="*/ 20 w 257"/>
                <a:gd name="T33" fmla="*/ 314 h 336"/>
                <a:gd name="T34" fmla="*/ 9 w 257"/>
                <a:gd name="T35" fmla="*/ 300 h 336"/>
                <a:gd name="T36" fmla="*/ 2 w 257"/>
                <a:gd name="T37" fmla="*/ 282 h 336"/>
                <a:gd name="T38" fmla="*/ 0 w 257"/>
                <a:gd name="T39" fmla="*/ 264 h 336"/>
                <a:gd name="T40" fmla="*/ 2 w 257"/>
                <a:gd name="T41" fmla="*/ 245 h 336"/>
                <a:gd name="T42" fmla="*/ 9 w 257"/>
                <a:gd name="T43" fmla="*/ 227 h 336"/>
                <a:gd name="T44" fmla="*/ 120 w 257"/>
                <a:gd name="T45" fmla="*/ 37 h 336"/>
                <a:gd name="T46" fmla="*/ 132 w 257"/>
                <a:gd name="T47" fmla="*/ 21 h 336"/>
                <a:gd name="T48" fmla="*/ 148 w 257"/>
                <a:gd name="T49" fmla="*/ 9 h 336"/>
                <a:gd name="T50" fmla="*/ 165 w 257"/>
                <a:gd name="T51" fmla="*/ 2 h 336"/>
                <a:gd name="T52" fmla="*/ 183 w 257"/>
                <a:gd name="T5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7" h="336">
                  <a:moveTo>
                    <a:pt x="183" y="0"/>
                  </a:moveTo>
                  <a:lnTo>
                    <a:pt x="202" y="2"/>
                  </a:lnTo>
                  <a:lnTo>
                    <a:pt x="220" y="10"/>
                  </a:lnTo>
                  <a:lnTo>
                    <a:pt x="236" y="22"/>
                  </a:lnTo>
                  <a:lnTo>
                    <a:pt x="248" y="37"/>
                  </a:lnTo>
                  <a:lnTo>
                    <a:pt x="255" y="55"/>
                  </a:lnTo>
                  <a:lnTo>
                    <a:pt x="257" y="73"/>
                  </a:lnTo>
                  <a:lnTo>
                    <a:pt x="255" y="92"/>
                  </a:lnTo>
                  <a:lnTo>
                    <a:pt x="248" y="110"/>
                  </a:lnTo>
                  <a:lnTo>
                    <a:pt x="137" y="300"/>
                  </a:lnTo>
                  <a:lnTo>
                    <a:pt x="125" y="315"/>
                  </a:lnTo>
                  <a:lnTo>
                    <a:pt x="109" y="327"/>
                  </a:lnTo>
                  <a:lnTo>
                    <a:pt x="92" y="333"/>
                  </a:lnTo>
                  <a:lnTo>
                    <a:pt x="73" y="336"/>
                  </a:lnTo>
                  <a:lnTo>
                    <a:pt x="55" y="333"/>
                  </a:lnTo>
                  <a:lnTo>
                    <a:pt x="37" y="326"/>
                  </a:lnTo>
                  <a:lnTo>
                    <a:pt x="20" y="314"/>
                  </a:lnTo>
                  <a:lnTo>
                    <a:pt x="9" y="300"/>
                  </a:lnTo>
                  <a:lnTo>
                    <a:pt x="2" y="282"/>
                  </a:lnTo>
                  <a:lnTo>
                    <a:pt x="0" y="264"/>
                  </a:lnTo>
                  <a:lnTo>
                    <a:pt x="2" y="245"/>
                  </a:lnTo>
                  <a:lnTo>
                    <a:pt x="9" y="227"/>
                  </a:lnTo>
                  <a:lnTo>
                    <a:pt x="120" y="37"/>
                  </a:lnTo>
                  <a:lnTo>
                    <a:pt x="132" y="21"/>
                  </a:lnTo>
                  <a:lnTo>
                    <a:pt x="148" y="9"/>
                  </a:lnTo>
                  <a:lnTo>
                    <a:pt x="165" y="2"/>
                  </a:lnTo>
                  <a:lnTo>
                    <a:pt x="1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7" name="Freeform 919">
              <a:extLst>
                <a:ext uri="{FF2B5EF4-FFF2-40B4-BE49-F238E27FC236}">
                  <a16:creationId xmlns:a16="http://schemas.microsoft.com/office/drawing/2014/main" id="{FB5ECBC0-9989-7D19-1D9C-BF495D113AE5}"/>
                </a:ext>
              </a:extLst>
            </p:cNvPr>
            <p:cNvSpPr>
              <a:spLocks/>
            </p:cNvSpPr>
            <p:nvPr/>
          </p:nvSpPr>
          <p:spPr bwMode="auto">
            <a:xfrm>
              <a:off x="5361" y="588"/>
              <a:ext cx="71" cy="228"/>
            </a:xfrm>
            <a:custGeom>
              <a:avLst/>
              <a:gdLst>
                <a:gd name="T0" fmla="*/ 177 w 354"/>
                <a:gd name="T1" fmla="*/ 0 h 1140"/>
                <a:gd name="T2" fmla="*/ 213 w 354"/>
                <a:gd name="T3" fmla="*/ 3 h 1140"/>
                <a:gd name="T4" fmla="*/ 245 w 354"/>
                <a:gd name="T5" fmla="*/ 9 h 1140"/>
                <a:gd name="T6" fmla="*/ 274 w 354"/>
                <a:gd name="T7" fmla="*/ 19 h 1140"/>
                <a:gd name="T8" fmla="*/ 298 w 354"/>
                <a:gd name="T9" fmla="*/ 35 h 1140"/>
                <a:gd name="T10" fmla="*/ 318 w 354"/>
                <a:gd name="T11" fmla="*/ 54 h 1140"/>
                <a:gd name="T12" fmla="*/ 334 w 354"/>
                <a:gd name="T13" fmla="*/ 77 h 1140"/>
                <a:gd name="T14" fmla="*/ 346 w 354"/>
                <a:gd name="T15" fmla="*/ 104 h 1140"/>
                <a:gd name="T16" fmla="*/ 352 w 354"/>
                <a:gd name="T17" fmla="*/ 137 h 1140"/>
                <a:gd name="T18" fmla="*/ 354 w 354"/>
                <a:gd name="T19" fmla="*/ 172 h 1140"/>
                <a:gd name="T20" fmla="*/ 354 w 354"/>
                <a:gd name="T21" fmla="*/ 431 h 1140"/>
                <a:gd name="T22" fmla="*/ 353 w 354"/>
                <a:gd name="T23" fmla="*/ 465 h 1140"/>
                <a:gd name="T24" fmla="*/ 350 w 354"/>
                <a:gd name="T25" fmla="*/ 500 h 1140"/>
                <a:gd name="T26" fmla="*/ 346 w 354"/>
                <a:gd name="T27" fmla="*/ 536 h 1140"/>
                <a:gd name="T28" fmla="*/ 276 w 354"/>
                <a:gd name="T29" fmla="*/ 1057 h 1140"/>
                <a:gd name="T30" fmla="*/ 271 w 354"/>
                <a:gd name="T31" fmla="*/ 1082 h 1140"/>
                <a:gd name="T32" fmla="*/ 263 w 354"/>
                <a:gd name="T33" fmla="*/ 1102 h 1140"/>
                <a:gd name="T34" fmla="*/ 252 w 354"/>
                <a:gd name="T35" fmla="*/ 1117 h 1140"/>
                <a:gd name="T36" fmla="*/ 238 w 354"/>
                <a:gd name="T37" fmla="*/ 1128 h 1140"/>
                <a:gd name="T38" fmla="*/ 221 w 354"/>
                <a:gd name="T39" fmla="*/ 1135 h 1140"/>
                <a:gd name="T40" fmla="*/ 200 w 354"/>
                <a:gd name="T41" fmla="*/ 1138 h 1140"/>
                <a:gd name="T42" fmla="*/ 177 w 354"/>
                <a:gd name="T43" fmla="*/ 1140 h 1140"/>
                <a:gd name="T44" fmla="*/ 154 w 354"/>
                <a:gd name="T45" fmla="*/ 1138 h 1140"/>
                <a:gd name="T46" fmla="*/ 134 w 354"/>
                <a:gd name="T47" fmla="*/ 1135 h 1140"/>
                <a:gd name="T48" fmla="*/ 117 w 354"/>
                <a:gd name="T49" fmla="*/ 1128 h 1140"/>
                <a:gd name="T50" fmla="*/ 103 w 354"/>
                <a:gd name="T51" fmla="*/ 1117 h 1140"/>
                <a:gd name="T52" fmla="*/ 92 w 354"/>
                <a:gd name="T53" fmla="*/ 1102 h 1140"/>
                <a:gd name="T54" fmla="*/ 83 w 354"/>
                <a:gd name="T55" fmla="*/ 1082 h 1140"/>
                <a:gd name="T56" fmla="*/ 79 w 354"/>
                <a:gd name="T57" fmla="*/ 1057 h 1140"/>
                <a:gd name="T58" fmla="*/ 9 w 354"/>
                <a:gd name="T59" fmla="*/ 536 h 1140"/>
                <a:gd name="T60" fmla="*/ 5 w 354"/>
                <a:gd name="T61" fmla="*/ 500 h 1140"/>
                <a:gd name="T62" fmla="*/ 2 w 354"/>
                <a:gd name="T63" fmla="*/ 465 h 1140"/>
                <a:gd name="T64" fmla="*/ 0 w 354"/>
                <a:gd name="T65" fmla="*/ 431 h 1140"/>
                <a:gd name="T66" fmla="*/ 0 w 354"/>
                <a:gd name="T67" fmla="*/ 172 h 1140"/>
                <a:gd name="T68" fmla="*/ 3 w 354"/>
                <a:gd name="T69" fmla="*/ 137 h 1140"/>
                <a:gd name="T70" fmla="*/ 9 w 354"/>
                <a:gd name="T71" fmla="*/ 104 h 1140"/>
                <a:gd name="T72" fmla="*/ 21 w 354"/>
                <a:gd name="T73" fmla="*/ 77 h 1140"/>
                <a:gd name="T74" fmla="*/ 36 w 354"/>
                <a:gd name="T75" fmla="*/ 54 h 1140"/>
                <a:gd name="T76" fmla="*/ 57 w 354"/>
                <a:gd name="T77" fmla="*/ 35 h 1140"/>
                <a:gd name="T78" fmla="*/ 81 w 354"/>
                <a:gd name="T79" fmla="*/ 19 h 1140"/>
                <a:gd name="T80" fmla="*/ 110 w 354"/>
                <a:gd name="T81" fmla="*/ 9 h 1140"/>
                <a:gd name="T82" fmla="*/ 141 w 354"/>
                <a:gd name="T83" fmla="*/ 3 h 1140"/>
                <a:gd name="T84" fmla="*/ 177 w 354"/>
                <a:gd name="T85" fmla="*/ 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140">
                  <a:moveTo>
                    <a:pt x="177" y="0"/>
                  </a:moveTo>
                  <a:lnTo>
                    <a:pt x="213" y="3"/>
                  </a:lnTo>
                  <a:lnTo>
                    <a:pt x="245" y="9"/>
                  </a:lnTo>
                  <a:lnTo>
                    <a:pt x="274" y="19"/>
                  </a:lnTo>
                  <a:lnTo>
                    <a:pt x="298" y="35"/>
                  </a:lnTo>
                  <a:lnTo>
                    <a:pt x="318" y="54"/>
                  </a:lnTo>
                  <a:lnTo>
                    <a:pt x="334" y="77"/>
                  </a:lnTo>
                  <a:lnTo>
                    <a:pt x="346" y="104"/>
                  </a:lnTo>
                  <a:lnTo>
                    <a:pt x="352" y="137"/>
                  </a:lnTo>
                  <a:lnTo>
                    <a:pt x="354" y="172"/>
                  </a:lnTo>
                  <a:lnTo>
                    <a:pt x="354" y="431"/>
                  </a:lnTo>
                  <a:lnTo>
                    <a:pt x="353" y="465"/>
                  </a:lnTo>
                  <a:lnTo>
                    <a:pt x="350" y="500"/>
                  </a:lnTo>
                  <a:lnTo>
                    <a:pt x="346" y="536"/>
                  </a:lnTo>
                  <a:lnTo>
                    <a:pt x="276" y="1057"/>
                  </a:lnTo>
                  <a:lnTo>
                    <a:pt x="271" y="1082"/>
                  </a:lnTo>
                  <a:lnTo>
                    <a:pt x="263" y="1102"/>
                  </a:lnTo>
                  <a:lnTo>
                    <a:pt x="252" y="1117"/>
                  </a:lnTo>
                  <a:lnTo>
                    <a:pt x="238" y="1128"/>
                  </a:lnTo>
                  <a:lnTo>
                    <a:pt x="221" y="1135"/>
                  </a:lnTo>
                  <a:lnTo>
                    <a:pt x="200" y="1138"/>
                  </a:lnTo>
                  <a:lnTo>
                    <a:pt x="177" y="1140"/>
                  </a:lnTo>
                  <a:lnTo>
                    <a:pt x="154" y="1138"/>
                  </a:lnTo>
                  <a:lnTo>
                    <a:pt x="134" y="1135"/>
                  </a:lnTo>
                  <a:lnTo>
                    <a:pt x="117" y="1128"/>
                  </a:lnTo>
                  <a:lnTo>
                    <a:pt x="103" y="1117"/>
                  </a:lnTo>
                  <a:lnTo>
                    <a:pt x="92" y="1102"/>
                  </a:lnTo>
                  <a:lnTo>
                    <a:pt x="83" y="1082"/>
                  </a:lnTo>
                  <a:lnTo>
                    <a:pt x="79" y="1057"/>
                  </a:lnTo>
                  <a:lnTo>
                    <a:pt x="9" y="536"/>
                  </a:lnTo>
                  <a:lnTo>
                    <a:pt x="5" y="500"/>
                  </a:lnTo>
                  <a:lnTo>
                    <a:pt x="2" y="465"/>
                  </a:lnTo>
                  <a:lnTo>
                    <a:pt x="0" y="431"/>
                  </a:lnTo>
                  <a:lnTo>
                    <a:pt x="0" y="172"/>
                  </a:lnTo>
                  <a:lnTo>
                    <a:pt x="3" y="137"/>
                  </a:lnTo>
                  <a:lnTo>
                    <a:pt x="9" y="104"/>
                  </a:lnTo>
                  <a:lnTo>
                    <a:pt x="21" y="77"/>
                  </a:lnTo>
                  <a:lnTo>
                    <a:pt x="36" y="54"/>
                  </a:lnTo>
                  <a:lnTo>
                    <a:pt x="57" y="35"/>
                  </a:lnTo>
                  <a:lnTo>
                    <a:pt x="81" y="19"/>
                  </a:lnTo>
                  <a:lnTo>
                    <a:pt x="110" y="9"/>
                  </a:lnTo>
                  <a:lnTo>
                    <a:pt x="141" y="3"/>
                  </a:lnTo>
                  <a:lnTo>
                    <a:pt x="1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8" name="Freeform 920">
              <a:extLst>
                <a:ext uri="{FF2B5EF4-FFF2-40B4-BE49-F238E27FC236}">
                  <a16:creationId xmlns:a16="http://schemas.microsoft.com/office/drawing/2014/main" id="{9563C528-E445-868B-82BC-63DA5B7B5390}"/>
                </a:ext>
              </a:extLst>
            </p:cNvPr>
            <p:cNvSpPr>
              <a:spLocks/>
            </p:cNvSpPr>
            <p:nvPr/>
          </p:nvSpPr>
          <p:spPr bwMode="auto">
            <a:xfrm>
              <a:off x="5359" y="845"/>
              <a:ext cx="74" cy="73"/>
            </a:xfrm>
            <a:custGeom>
              <a:avLst/>
              <a:gdLst>
                <a:gd name="T0" fmla="*/ 184 w 369"/>
                <a:gd name="T1" fmla="*/ 0 h 366"/>
                <a:gd name="T2" fmla="*/ 222 w 369"/>
                <a:gd name="T3" fmla="*/ 5 h 366"/>
                <a:gd name="T4" fmla="*/ 255 w 369"/>
                <a:gd name="T5" fmla="*/ 16 h 366"/>
                <a:gd name="T6" fmla="*/ 287 w 369"/>
                <a:gd name="T7" fmla="*/ 32 h 366"/>
                <a:gd name="T8" fmla="*/ 314 w 369"/>
                <a:gd name="T9" fmla="*/ 54 h 366"/>
                <a:gd name="T10" fmla="*/ 337 w 369"/>
                <a:gd name="T11" fmla="*/ 81 h 366"/>
                <a:gd name="T12" fmla="*/ 354 w 369"/>
                <a:gd name="T13" fmla="*/ 113 h 366"/>
                <a:gd name="T14" fmla="*/ 365 w 369"/>
                <a:gd name="T15" fmla="*/ 147 h 366"/>
                <a:gd name="T16" fmla="*/ 369 w 369"/>
                <a:gd name="T17" fmla="*/ 183 h 366"/>
                <a:gd name="T18" fmla="*/ 365 w 369"/>
                <a:gd name="T19" fmla="*/ 220 h 366"/>
                <a:gd name="T20" fmla="*/ 354 w 369"/>
                <a:gd name="T21" fmla="*/ 255 h 366"/>
                <a:gd name="T22" fmla="*/ 337 w 369"/>
                <a:gd name="T23" fmla="*/ 286 h 366"/>
                <a:gd name="T24" fmla="*/ 314 w 369"/>
                <a:gd name="T25" fmla="*/ 312 h 366"/>
                <a:gd name="T26" fmla="*/ 287 w 369"/>
                <a:gd name="T27" fmla="*/ 335 h 366"/>
                <a:gd name="T28" fmla="*/ 255 w 369"/>
                <a:gd name="T29" fmla="*/ 352 h 366"/>
                <a:gd name="T30" fmla="*/ 222 w 369"/>
                <a:gd name="T31" fmla="*/ 362 h 366"/>
                <a:gd name="T32" fmla="*/ 184 w 369"/>
                <a:gd name="T33" fmla="*/ 366 h 366"/>
                <a:gd name="T34" fmla="*/ 147 w 369"/>
                <a:gd name="T35" fmla="*/ 362 h 366"/>
                <a:gd name="T36" fmla="*/ 113 w 369"/>
                <a:gd name="T37" fmla="*/ 352 h 366"/>
                <a:gd name="T38" fmla="*/ 82 w 369"/>
                <a:gd name="T39" fmla="*/ 335 h 366"/>
                <a:gd name="T40" fmla="*/ 54 w 369"/>
                <a:gd name="T41" fmla="*/ 312 h 366"/>
                <a:gd name="T42" fmla="*/ 31 w 369"/>
                <a:gd name="T43" fmla="*/ 286 h 366"/>
                <a:gd name="T44" fmla="*/ 15 w 369"/>
                <a:gd name="T45" fmla="*/ 255 h 366"/>
                <a:gd name="T46" fmla="*/ 4 w 369"/>
                <a:gd name="T47" fmla="*/ 220 h 366"/>
                <a:gd name="T48" fmla="*/ 0 w 369"/>
                <a:gd name="T49" fmla="*/ 183 h 366"/>
                <a:gd name="T50" fmla="*/ 4 w 369"/>
                <a:gd name="T51" fmla="*/ 147 h 366"/>
                <a:gd name="T52" fmla="*/ 15 w 369"/>
                <a:gd name="T53" fmla="*/ 113 h 366"/>
                <a:gd name="T54" fmla="*/ 31 w 369"/>
                <a:gd name="T55" fmla="*/ 81 h 366"/>
                <a:gd name="T56" fmla="*/ 54 w 369"/>
                <a:gd name="T57" fmla="*/ 54 h 366"/>
                <a:gd name="T58" fmla="*/ 82 w 369"/>
                <a:gd name="T59" fmla="*/ 32 h 366"/>
                <a:gd name="T60" fmla="*/ 113 w 369"/>
                <a:gd name="T61" fmla="*/ 16 h 366"/>
                <a:gd name="T62" fmla="*/ 147 w 369"/>
                <a:gd name="T63" fmla="*/ 5 h 366"/>
                <a:gd name="T64" fmla="*/ 184 w 369"/>
                <a:gd name="T65"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66">
                  <a:moveTo>
                    <a:pt x="184" y="0"/>
                  </a:moveTo>
                  <a:lnTo>
                    <a:pt x="222" y="5"/>
                  </a:lnTo>
                  <a:lnTo>
                    <a:pt x="255" y="16"/>
                  </a:lnTo>
                  <a:lnTo>
                    <a:pt x="287" y="32"/>
                  </a:lnTo>
                  <a:lnTo>
                    <a:pt x="314" y="54"/>
                  </a:lnTo>
                  <a:lnTo>
                    <a:pt x="337" y="81"/>
                  </a:lnTo>
                  <a:lnTo>
                    <a:pt x="354" y="113"/>
                  </a:lnTo>
                  <a:lnTo>
                    <a:pt x="365" y="147"/>
                  </a:lnTo>
                  <a:lnTo>
                    <a:pt x="369" y="183"/>
                  </a:lnTo>
                  <a:lnTo>
                    <a:pt x="365" y="220"/>
                  </a:lnTo>
                  <a:lnTo>
                    <a:pt x="354" y="255"/>
                  </a:lnTo>
                  <a:lnTo>
                    <a:pt x="337" y="286"/>
                  </a:lnTo>
                  <a:lnTo>
                    <a:pt x="314" y="312"/>
                  </a:lnTo>
                  <a:lnTo>
                    <a:pt x="287" y="335"/>
                  </a:lnTo>
                  <a:lnTo>
                    <a:pt x="255" y="352"/>
                  </a:lnTo>
                  <a:lnTo>
                    <a:pt x="222" y="362"/>
                  </a:lnTo>
                  <a:lnTo>
                    <a:pt x="184" y="366"/>
                  </a:lnTo>
                  <a:lnTo>
                    <a:pt x="147" y="362"/>
                  </a:lnTo>
                  <a:lnTo>
                    <a:pt x="113" y="352"/>
                  </a:lnTo>
                  <a:lnTo>
                    <a:pt x="82" y="335"/>
                  </a:lnTo>
                  <a:lnTo>
                    <a:pt x="54" y="312"/>
                  </a:lnTo>
                  <a:lnTo>
                    <a:pt x="31" y="286"/>
                  </a:lnTo>
                  <a:lnTo>
                    <a:pt x="15" y="255"/>
                  </a:lnTo>
                  <a:lnTo>
                    <a:pt x="4" y="220"/>
                  </a:lnTo>
                  <a:lnTo>
                    <a:pt x="0" y="183"/>
                  </a:lnTo>
                  <a:lnTo>
                    <a:pt x="4" y="147"/>
                  </a:lnTo>
                  <a:lnTo>
                    <a:pt x="15" y="113"/>
                  </a:lnTo>
                  <a:lnTo>
                    <a:pt x="31" y="81"/>
                  </a:lnTo>
                  <a:lnTo>
                    <a:pt x="54" y="54"/>
                  </a:lnTo>
                  <a:lnTo>
                    <a:pt x="82" y="32"/>
                  </a:lnTo>
                  <a:lnTo>
                    <a:pt x="113" y="16"/>
                  </a:lnTo>
                  <a:lnTo>
                    <a:pt x="147" y="5"/>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19" name="TextBox 18">
            <a:extLst>
              <a:ext uri="{FF2B5EF4-FFF2-40B4-BE49-F238E27FC236}">
                <a16:creationId xmlns:a16="http://schemas.microsoft.com/office/drawing/2014/main" id="{7F315D0B-B109-7621-EF61-2D5768AD5067}"/>
              </a:ext>
            </a:extLst>
          </p:cNvPr>
          <p:cNvSpPr txBox="1"/>
          <p:nvPr/>
        </p:nvSpPr>
        <p:spPr>
          <a:xfrm>
            <a:off x="2417564" y="971850"/>
            <a:ext cx="4578991" cy="553980"/>
          </a:xfrm>
          <a:prstGeom prst="rect">
            <a:avLst/>
          </a:prstGeom>
          <a:noFill/>
        </p:spPr>
        <p:txBody>
          <a:bodyPr wrap="square" lIns="91422" tIns="45711" rIns="91422" bIns="4571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n-ea"/>
                <a:cs typeface="Segoe UI" panose="020B0502040204020203" pitchFamily="34" charset="0"/>
              </a:rPr>
              <a:t>TEAM</a:t>
            </a:r>
          </a:p>
        </p:txBody>
      </p:sp>
      <p:sp>
        <p:nvSpPr>
          <p:cNvPr id="20" name="TextBox 19">
            <a:extLst>
              <a:ext uri="{FF2B5EF4-FFF2-40B4-BE49-F238E27FC236}">
                <a16:creationId xmlns:a16="http://schemas.microsoft.com/office/drawing/2014/main" id="{B9D834ED-B10E-64C3-6DB8-2CF422E07CA6}"/>
              </a:ext>
            </a:extLst>
          </p:cNvPr>
          <p:cNvSpPr txBox="1"/>
          <p:nvPr/>
        </p:nvSpPr>
        <p:spPr>
          <a:xfrm>
            <a:off x="2417144" y="1380064"/>
            <a:ext cx="4579411" cy="646313"/>
          </a:xfrm>
          <a:prstGeom prst="rect">
            <a:avLst/>
          </a:prstGeom>
          <a:noFill/>
        </p:spPr>
        <p:txBody>
          <a:bodyPr wrap="square" lIns="91422" tIns="45711" rIns="91422" bIns="4571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000"/>
                </a:solidFill>
                <a:effectLst/>
                <a:uLnTx/>
                <a:uFillTx/>
                <a:latin typeface="Segoe UI" panose="020B0502040204020203" pitchFamily="34" charset="0"/>
                <a:ea typeface="+mn-ea"/>
                <a:cs typeface="Segoe UI" panose="020B0502040204020203" pitchFamily="34" charset="0"/>
              </a:rPr>
              <a:t>MEMBERS</a:t>
            </a:r>
          </a:p>
        </p:txBody>
      </p:sp>
    </p:spTree>
    <p:extLst>
      <p:ext uri="{BB962C8B-B14F-4D97-AF65-F5344CB8AC3E}">
        <p14:creationId xmlns:p14="http://schemas.microsoft.com/office/powerpoint/2010/main" val="2798872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E2A1C9-6DCC-4FFB-89C9-1E137A8B1E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60E73ED0-622B-4C11-91D0-359A8DED6DCC}"/>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sp>
        <p:nvSpPr>
          <p:cNvPr id="3" name="TextBox 2">
            <a:extLst>
              <a:ext uri="{FF2B5EF4-FFF2-40B4-BE49-F238E27FC236}">
                <a16:creationId xmlns:a16="http://schemas.microsoft.com/office/drawing/2014/main" id="{ADFC1A67-4B81-634D-EC53-C2616CD3FBDD}"/>
              </a:ext>
            </a:extLst>
          </p:cNvPr>
          <p:cNvSpPr txBox="1"/>
          <p:nvPr/>
        </p:nvSpPr>
        <p:spPr>
          <a:xfrm>
            <a:off x="1284165" y="239554"/>
            <a:ext cx="9623670" cy="553980"/>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b="1" dirty="0">
                <a:solidFill>
                  <a:srgbClr val="1E4E79"/>
                </a:solidFill>
                <a:latin typeface="Segoe UI" panose="020B0502040204020203" pitchFamily="34" charset="0"/>
                <a:cs typeface="Segoe UI" panose="020B0502040204020203" pitchFamily="34" charset="0"/>
              </a:rPr>
              <a:t>INTERFACE CREATION </a:t>
            </a:r>
            <a:r>
              <a:rPr lang="en-US" sz="3000" b="1">
                <a:solidFill>
                  <a:srgbClr val="1E4E79"/>
                </a:solidFill>
                <a:latin typeface="Segoe UI" panose="020B0502040204020203" pitchFamily="34" charset="0"/>
                <a:cs typeface="Segoe UI" panose="020B0502040204020203" pitchFamily="34" charset="0"/>
              </a:rPr>
              <a:t>– UPDATE USER</a:t>
            </a:r>
            <a:endPar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C1F1C192-8AFE-AA8D-32CD-7FB1A0AA50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49291" y="1527936"/>
            <a:ext cx="5493416" cy="4094009"/>
          </a:xfrm>
          <a:prstGeom prst="rect">
            <a:avLst/>
          </a:prstGeom>
        </p:spPr>
      </p:pic>
    </p:spTree>
    <p:extLst>
      <p:ext uri="{BB962C8B-B14F-4D97-AF65-F5344CB8AC3E}">
        <p14:creationId xmlns:p14="http://schemas.microsoft.com/office/powerpoint/2010/main" val="3269041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E2A1C9-6DCC-4FFB-89C9-1E137A8B1E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60E73ED0-622B-4C11-91D0-359A8DED6DCC}"/>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sp>
        <p:nvSpPr>
          <p:cNvPr id="3" name="TextBox 2">
            <a:extLst>
              <a:ext uri="{FF2B5EF4-FFF2-40B4-BE49-F238E27FC236}">
                <a16:creationId xmlns:a16="http://schemas.microsoft.com/office/drawing/2014/main" id="{ADFC1A67-4B81-634D-EC53-C2616CD3FBDD}"/>
              </a:ext>
            </a:extLst>
          </p:cNvPr>
          <p:cNvSpPr txBox="1"/>
          <p:nvPr/>
        </p:nvSpPr>
        <p:spPr>
          <a:xfrm>
            <a:off x="1284165" y="239554"/>
            <a:ext cx="9623670" cy="553980"/>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b="1" dirty="0">
                <a:solidFill>
                  <a:srgbClr val="1E4E79"/>
                </a:solidFill>
                <a:latin typeface="Segoe UI" panose="020B0502040204020203" pitchFamily="34" charset="0"/>
                <a:cs typeface="Segoe UI" panose="020B0502040204020203" pitchFamily="34" charset="0"/>
              </a:rPr>
              <a:t>INTERFACE CREATION – CASHIER DASHBOARD</a:t>
            </a:r>
            <a:endPar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C1F1C192-8AFE-AA8D-32CD-7FB1A0AA50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63329" y="1118878"/>
            <a:ext cx="9065342" cy="5099254"/>
          </a:xfrm>
          <a:prstGeom prst="rect">
            <a:avLst/>
          </a:prstGeom>
        </p:spPr>
      </p:pic>
    </p:spTree>
    <p:extLst>
      <p:ext uri="{BB962C8B-B14F-4D97-AF65-F5344CB8AC3E}">
        <p14:creationId xmlns:p14="http://schemas.microsoft.com/office/powerpoint/2010/main" val="3135465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E2A1C9-6DCC-4FFB-89C9-1E137A8B1E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grpSp>
        <p:nvGrpSpPr>
          <p:cNvPr id="268" name="Google Shape;552;p19">
            <a:extLst>
              <a:ext uri="{FF2B5EF4-FFF2-40B4-BE49-F238E27FC236}">
                <a16:creationId xmlns:a16="http://schemas.microsoft.com/office/drawing/2014/main" id="{EA97BDFB-FE7E-441E-BAA6-153B90C9CD17}"/>
              </a:ext>
            </a:extLst>
          </p:cNvPr>
          <p:cNvGrpSpPr/>
          <p:nvPr/>
        </p:nvGrpSpPr>
        <p:grpSpPr>
          <a:xfrm>
            <a:off x="1093760" y="1143681"/>
            <a:ext cx="9847152" cy="3545051"/>
            <a:chOff x="219158" y="8320"/>
            <a:chExt cx="5831878" cy="3342609"/>
          </a:xfrm>
        </p:grpSpPr>
        <p:sp>
          <p:nvSpPr>
            <p:cNvPr id="269" name="Google Shape;559;p19">
              <a:extLst>
                <a:ext uri="{FF2B5EF4-FFF2-40B4-BE49-F238E27FC236}">
                  <a16:creationId xmlns:a16="http://schemas.microsoft.com/office/drawing/2014/main" id="{CB55644E-3A02-4DEA-A38A-A80047AB10E8}"/>
                </a:ext>
              </a:extLst>
            </p:cNvPr>
            <p:cNvSpPr/>
            <p:nvPr/>
          </p:nvSpPr>
          <p:spPr>
            <a:xfrm>
              <a:off x="3074140" y="421928"/>
              <a:ext cx="2563288" cy="166096"/>
            </a:xfrm>
            <a:custGeom>
              <a:avLst/>
              <a:gdLst/>
              <a:ahLst/>
              <a:cxnLst/>
              <a:rect l="l" t="t" r="r" b="b"/>
              <a:pathLst>
                <a:path w="120000" h="120000" extrusionOk="0">
                  <a:moveTo>
                    <a:pt x="0" y="0"/>
                  </a:moveTo>
                  <a:lnTo>
                    <a:pt x="0" y="57248"/>
                  </a:lnTo>
                  <a:lnTo>
                    <a:pt x="120000" y="57248"/>
                  </a:lnTo>
                  <a:lnTo>
                    <a:pt x="120000" y="120000"/>
                  </a:lnTo>
                </a:path>
              </a:pathLst>
            </a:custGeom>
            <a:noFill/>
            <a:ln w="15875" cap="rnd" cmpd="sng">
              <a:solidFill>
                <a:srgbClr val="6063B4"/>
              </a:solidFill>
              <a:prstDash val="solid"/>
              <a:round/>
              <a:headEnd type="none" w="sm" len="sm"/>
              <a:tailEnd type="none" w="sm" len="sm"/>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C2C2C"/>
                </a:solidFill>
                <a:effectLst/>
                <a:uLnTx/>
                <a:uFillTx/>
                <a:latin typeface="Calibri" panose="020F0502020204030204"/>
              </a:endParaRPr>
            </a:p>
          </p:txBody>
        </p:sp>
        <p:sp>
          <p:nvSpPr>
            <p:cNvPr id="270" name="Google Shape;563;p19">
              <a:extLst>
                <a:ext uri="{FF2B5EF4-FFF2-40B4-BE49-F238E27FC236}">
                  <a16:creationId xmlns:a16="http://schemas.microsoft.com/office/drawing/2014/main" id="{BE7690D7-6EAB-4AB7-BB59-4B62AE0CD281}"/>
                </a:ext>
              </a:extLst>
            </p:cNvPr>
            <p:cNvSpPr/>
            <p:nvPr/>
          </p:nvSpPr>
          <p:spPr>
            <a:xfrm>
              <a:off x="3074140" y="421928"/>
              <a:ext cx="1562356" cy="166096"/>
            </a:xfrm>
            <a:custGeom>
              <a:avLst/>
              <a:gdLst/>
              <a:ahLst/>
              <a:cxnLst/>
              <a:rect l="l" t="t" r="r" b="b"/>
              <a:pathLst>
                <a:path w="120000" h="120000" extrusionOk="0">
                  <a:moveTo>
                    <a:pt x="0" y="0"/>
                  </a:moveTo>
                  <a:lnTo>
                    <a:pt x="0" y="57248"/>
                  </a:lnTo>
                  <a:lnTo>
                    <a:pt x="120000" y="57248"/>
                  </a:lnTo>
                  <a:lnTo>
                    <a:pt x="120000" y="120000"/>
                  </a:lnTo>
                </a:path>
              </a:pathLst>
            </a:custGeom>
            <a:noFill/>
            <a:ln w="15875" cap="rnd" cmpd="sng">
              <a:solidFill>
                <a:srgbClr val="6063B4"/>
              </a:solidFill>
              <a:prstDash val="solid"/>
              <a:round/>
              <a:headEnd type="none" w="sm" len="sm"/>
              <a:tailEnd type="none" w="sm" len="sm"/>
            </a:ln>
          </p:spPr>
          <p:txBody>
            <a:bodyPr/>
            <a:lstStyle/>
            <a:p>
              <a:endParaRPr lang="en-US"/>
            </a:p>
          </p:txBody>
        </p:sp>
        <p:sp>
          <p:nvSpPr>
            <p:cNvPr id="271" name="Google Shape;568;p19">
              <a:extLst>
                <a:ext uri="{FF2B5EF4-FFF2-40B4-BE49-F238E27FC236}">
                  <a16:creationId xmlns:a16="http://schemas.microsoft.com/office/drawing/2014/main" id="{60C8ACCB-B219-4B41-A72C-4B7D96A1D882}"/>
                </a:ext>
              </a:extLst>
            </p:cNvPr>
            <p:cNvSpPr/>
            <p:nvPr/>
          </p:nvSpPr>
          <p:spPr>
            <a:xfrm>
              <a:off x="3074140" y="421928"/>
              <a:ext cx="561423" cy="166096"/>
            </a:xfrm>
            <a:custGeom>
              <a:avLst/>
              <a:gdLst/>
              <a:ahLst/>
              <a:cxnLst/>
              <a:rect l="l" t="t" r="r" b="b"/>
              <a:pathLst>
                <a:path w="120000" h="120000" extrusionOk="0">
                  <a:moveTo>
                    <a:pt x="0" y="0"/>
                  </a:moveTo>
                  <a:lnTo>
                    <a:pt x="0" y="57248"/>
                  </a:lnTo>
                  <a:lnTo>
                    <a:pt x="120000" y="57248"/>
                  </a:lnTo>
                  <a:lnTo>
                    <a:pt x="120000" y="120000"/>
                  </a:lnTo>
                </a:path>
              </a:pathLst>
            </a:custGeom>
            <a:noFill/>
            <a:ln w="15875" cap="rnd" cmpd="sng">
              <a:solidFill>
                <a:srgbClr val="6063B4"/>
              </a:solidFill>
              <a:prstDash val="solid"/>
              <a:round/>
              <a:headEnd type="none" w="sm" len="sm"/>
              <a:tailEnd type="none" w="sm" len="sm"/>
            </a:ln>
          </p:spPr>
          <p:txBody>
            <a:bodyPr/>
            <a:lstStyle/>
            <a:p>
              <a:endParaRPr lang="en-US"/>
            </a:p>
          </p:txBody>
        </p:sp>
        <p:sp>
          <p:nvSpPr>
            <p:cNvPr id="272" name="Google Shape;572;p19">
              <a:extLst>
                <a:ext uri="{FF2B5EF4-FFF2-40B4-BE49-F238E27FC236}">
                  <a16:creationId xmlns:a16="http://schemas.microsoft.com/office/drawing/2014/main" id="{0E6B9C04-F162-4AA0-8AE1-C2F908561292}"/>
                </a:ext>
              </a:extLst>
            </p:cNvPr>
            <p:cNvSpPr/>
            <p:nvPr/>
          </p:nvSpPr>
          <p:spPr>
            <a:xfrm>
              <a:off x="2565310" y="421928"/>
              <a:ext cx="508829" cy="166096"/>
            </a:xfrm>
            <a:custGeom>
              <a:avLst/>
              <a:gdLst/>
              <a:ahLst/>
              <a:cxnLst/>
              <a:rect l="l" t="t" r="r" b="b"/>
              <a:pathLst>
                <a:path w="120000" h="120000" extrusionOk="0">
                  <a:moveTo>
                    <a:pt x="120000" y="0"/>
                  </a:moveTo>
                  <a:lnTo>
                    <a:pt x="120000" y="57248"/>
                  </a:lnTo>
                  <a:lnTo>
                    <a:pt x="0" y="57248"/>
                  </a:lnTo>
                  <a:lnTo>
                    <a:pt x="0" y="120000"/>
                  </a:lnTo>
                </a:path>
              </a:pathLst>
            </a:custGeom>
            <a:noFill/>
            <a:ln w="15875" cap="rnd" cmpd="sng">
              <a:solidFill>
                <a:srgbClr val="6063B4"/>
              </a:solidFill>
              <a:prstDash val="solid"/>
              <a:round/>
              <a:headEnd type="none" w="sm" len="sm"/>
              <a:tailEnd type="none" w="sm" len="sm"/>
            </a:ln>
          </p:spPr>
          <p:txBody>
            <a:bodyPr/>
            <a:lstStyle/>
            <a:p>
              <a:endParaRPr lang="en-US"/>
            </a:p>
          </p:txBody>
        </p:sp>
        <p:sp>
          <p:nvSpPr>
            <p:cNvPr id="273" name="Google Shape;574;p19">
              <a:extLst>
                <a:ext uri="{FF2B5EF4-FFF2-40B4-BE49-F238E27FC236}">
                  <a16:creationId xmlns:a16="http://schemas.microsoft.com/office/drawing/2014/main" id="{43AECF62-40F6-4CFA-8EFF-8661595E3A30}"/>
                </a:ext>
              </a:extLst>
            </p:cNvPr>
            <p:cNvSpPr/>
            <p:nvPr/>
          </p:nvSpPr>
          <p:spPr>
            <a:xfrm>
              <a:off x="1587979" y="2763606"/>
              <a:ext cx="91440" cy="173715"/>
            </a:xfrm>
            <a:custGeom>
              <a:avLst/>
              <a:gdLst/>
              <a:ahLst/>
              <a:cxnLst/>
              <a:rect l="l" t="t" r="r" b="b"/>
              <a:pathLst>
                <a:path w="120000" h="120000" extrusionOk="0">
                  <a:moveTo>
                    <a:pt x="60000" y="0"/>
                  </a:moveTo>
                  <a:lnTo>
                    <a:pt x="60000" y="120000"/>
                  </a:lnTo>
                </a:path>
              </a:pathLst>
            </a:custGeom>
            <a:noFill/>
            <a:ln w="15875" cap="rnd" cmpd="sng">
              <a:solidFill>
                <a:srgbClr val="EAAC49"/>
              </a:solidFill>
              <a:prstDash val="solid"/>
              <a:round/>
              <a:headEnd type="none" w="sm" len="sm"/>
              <a:tailEnd type="none" w="sm" len="sm"/>
            </a:ln>
          </p:spPr>
          <p:txBody>
            <a:bodyPr/>
            <a:lstStyle/>
            <a:p>
              <a:endParaRPr lang="en-US"/>
            </a:p>
          </p:txBody>
        </p:sp>
        <p:sp>
          <p:nvSpPr>
            <p:cNvPr id="274" name="Google Shape;575;p19">
              <a:extLst>
                <a:ext uri="{FF2B5EF4-FFF2-40B4-BE49-F238E27FC236}">
                  <a16:creationId xmlns:a16="http://schemas.microsoft.com/office/drawing/2014/main" id="{F345B43E-C70A-46F1-A846-2975FAD1C721}"/>
                </a:ext>
              </a:extLst>
            </p:cNvPr>
            <p:cNvSpPr/>
            <p:nvPr/>
          </p:nvSpPr>
          <p:spPr>
            <a:xfrm>
              <a:off x="1587979" y="2176282"/>
              <a:ext cx="91440" cy="173715"/>
            </a:xfrm>
            <a:custGeom>
              <a:avLst/>
              <a:gdLst/>
              <a:ahLst/>
              <a:cxnLst/>
              <a:rect l="l" t="t" r="r" b="b"/>
              <a:pathLst>
                <a:path w="120000" h="120000" extrusionOk="0">
                  <a:moveTo>
                    <a:pt x="60000" y="0"/>
                  </a:moveTo>
                  <a:lnTo>
                    <a:pt x="60000" y="120000"/>
                  </a:lnTo>
                </a:path>
              </a:pathLst>
            </a:custGeom>
            <a:noFill/>
            <a:ln w="15875" cap="rnd" cmpd="sng">
              <a:solidFill>
                <a:srgbClr val="EAAC49"/>
              </a:solidFill>
              <a:prstDash val="solid"/>
              <a:round/>
              <a:headEnd type="none" w="sm" len="sm"/>
              <a:tailEnd type="none" w="sm" len="sm"/>
            </a:ln>
          </p:spPr>
          <p:txBody>
            <a:bodyPr/>
            <a:lstStyle/>
            <a:p>
              <a:endParaRPr lang="en-US"/>
            </a:p>
          </p:txBody>
        </p:sp>
        <p:sp>
          <p:nvSpPr>
            <p:cNvPr id="275" name="Google Shape;576;p19">
              <a:extLst>
                <a:ext uri="{FF2B5EF4-FFF2-40B4-BE49-F238E27FC236}">
                  <a16:creationId xmlns:a16="http://schemas.microsoft.com/office/drawing/2014/main" id="{08C3E912-D29D-4343-8C41-08409AA648B9}"/>
                </a:ext>
              </a:extLst>
            </p:cNvPr>
            <p:cNvSpPr/>
            <p:nvPr/>
          </p:nvSpPr>
          <p:spPr>
            <a:xfrm>
              <a:off x="1587979" y="1588958"/>
              <a:ext cx="91440" cy="173715"/>
            </a:xfrm>
            <a:custGeom>
              <a:avLst/>
              <a:gdLst/>
              <a:ahLst/>
              <a:cxnLst/>
              <a:rect l="l" t="t" r="r" b="b"/>
              <a:pathLst>
                <a:path w="120000" h="120000" extrusionOk="0">
                  <a:moveTo>
                    <a:pt x="60000" y="0"/>
                  </a:moveTo>
                  <a:lnTo>
                    <a:pt x="60000" y="120000"/>
                  </a:lnTo>
                </a:path>
              </a:pathLst>
            </a:custGeom>
            <a:noFill/>
            <a:ln w="15875" cap="rnd" cmpd="sng">
              <a:solidFill>
                <a:srgbClr val="EAAC49"/>
              </a:solidFill>
              <a:prstDash val="solid"/>
              <a:round/>
              <a:headEnd type="none" w="sm" len="sm"/>
              <a:tailEnd type="none" w="sm" len="sm"/>
            </a:ln>
          </p:spPr>
          <p:txBody>
            <a:bodyPr/>
            <a:lstStyle/>
            <a:p>
              <a:endParaRPr lang="en-US"/>
            </a:p>
          </p:txBody>
        </p:sp>
        <p:sp>
          <p:nvSpPr>
            <p:cNvPr id="276" name="Google Shape;577;p19">
              <a:extLst>
                <a:ext uri="{FF2B5EF4-FFF2-40B4-BE49-F238E27FC236}">
                  <a16:creationId xmlns:a16="http://schemas.microsoft.com/office/drawing/2014/main" id="{8945525E-B4F1-4C42-8487-B21C744DE8E6}"/>
                </a:ext>
              </a:extLst>
            </p:cNvPr>
            <p:cNvSpPr/>
            <p:nvPr/>
          </p:nvSpPr>
          <p:spPr>
            <a:xfrm>
              <a:off x="1587979" y="1001634"/>
              <a:ext cx="91440" cy="173715"/>
            </a:xfrm>
            <a:custGeom>
              <a:avLst/>
              <a:gdLst/>
              <a:ahLst/>
              <a:cxnLst/>
              <a:rect l="l" t="t" r="r" b="b"/>
              <a:pathLst>
                <a:path w="120000" h="120000" extrusionOk="0">
                  <a:moveTo>
                    <a:pt x="60000" y="0"/>
                  </a:moveTo>
                  <a:lnTo>
                    <a:pt x="60000" y="120000"/>
                  </a:lnTo>
                </a:path>
              </a:pathLst>
            </a:custGeom>
            <a:noFill/>
            <a:ln w="15875" cap="rnd" cmpd="sng">
              <a:solidFill>
                <a:srgbClr val="D3562F"/>
              </a:solidFill>
              <a:prstDash val="solid"/>
              <a:round/>
              <a:headEnd type="none" w="sm" len="sm"/>
              <a:tailEnd type="none" w="sm" len="sm"/>
            </a:ln>
          </p:spPr>
          <p:txBody>
            <a:bodyPr/>
            <a:lstStyle/>
            <a:p>
              <a:endParaRPr lang="en-US"/>
            </a:p>
          </p:txBody>
        </p:sp>
        <p:sp>
          <p:nvSpPr>
            <p:cNvPr id="277" name="Google Shape;578;p19">
              <a:extLst>
                <a:ext uri="{FF2B5EF4-FFF2-40B4-BE49-F238E27FC236}">
                  <a16:creationId xmlns:a16="http://schemas.microsoft.com/office/drawing/2014/main" id="{28C184A5-50D3-4BBF-BCB6-CA2777692120}"/>
                </a:ext>
              </a:extLst>
            </p:cNvPr>
            <p:cNvSpPr/>
            <p:nvPr/>
          </p:nvSpPr>
          <p:spPr>
            <a:xfrm>
              <a:off x="1633699" y="421928"/>
              <a:ext cx="1440441" cy="166096"/>
            </a:xfrm>
            <a:custGeom>
              <a:avLst/>
              <a:gdLst/>
              <a:ahLst/>
              <a:cxnLst/>
              <a:rect l="l" t="t" r="r" b="b"/>
              <a:pathLst>
                <a:path w="120000" h="120000" extrusionOk="0">
                  <a:moveTo>
                    <a:pt x="120000" y="0"/>
                  </a:moveTo>
                  <a:lnTo>
                    <a:pt x="120000" y="57248"/>
                  </a:lnTo>
                  <a:lnTo>
                    <a:pt x="0" y="57248"/>
                  </a:lnTo>
                  <a:lnTo>
                    <a:pt x="0" y="120000"/>
                  </a:lnTo>
                </a:path>
              </a:pathLst>
            </a:custGeom>
            <a:noFill/>
            <a:ln w="15875" cap="rnd" cmpd="sng">
              <a:solidFill>
                <a:srgbClr val="6063B4"/>
              </a:solidFill>
              <a:prstDash val="solid"/>
              <a:round/>
              <a:headEnd type="none" w="sm" len="sm"/>
              <a:tailEnd type="none" w="sm" len="sm"/>
            </a:ln>
          </p:spPr>
          <p:txBody>
            <a:bodyPr/>
            <a:lstStyle/>
            <a:p>
              <a:endParaRPr lang="en-US"/>
            </a:p>
          </p:txBody>
        </p:sp>
        <p:sp>
          <p:nvSpPr>
            <p:cNvPr id="278" name="Google Shape;580;p19">
              <a:extLst>
                <a:ext uri="{FF2B5EF4-FFF2-40B4-BE49-F238E27FC236}">
                  <a16:creationId xmlns:a16="http://schemas.microsoft.com/office/drawing/2014/main" id="{B21737B9-235C-44C4-AA97-2F265DF66A42}"/>
                </a:ext>
              </a:extLst>
            </p:cNvPr>
            <p:cNvSpPr/>
            <p:nvPr/>
          </p:nvSpPr>
          <p:spPr>
            <a:xfrm>
              <a:off x="587046" y="2763606"/>
              <a:ext cx="91440" cy="173715"/>
            </a:xfrm>
            <a:custGeom>
              <a:avLst/>
              <a:gdLst/>
              <a:ahLst/>
              <a:cxnLst/>
              <a:rect l="l" t="t" r="r" b="b"/>
              <a:pathLst>
                <a:path w="120000" h="120000" extrusionOk="0">
                  <a:moveTo>
                    <a:pt x="60000" y="0"/>
                  </a:moveTo>
                  <a:lnTo>
                    <a:pt x="60000" y="120000"/>
                  </a:lnTo>
                </a:path>
              </a:pathLst>
            </a:custGeom>
            <a:noFill/>
            <a:ln w="15875" cap="rnd" cmpd="sng">
              <a:solidFill>
                <a:srgbClr val="EAAC49"/>
              </a:solidFill>
              <a:prstDash val="solid"/>
              <a:round/>
              <a:headEnd type="none" w="sm" len="sm"/>
              <a:tailEnd type="none" w="sm" len="sm"/>
            </a:ln>
          </p:spPr>
          <p:txBody>
            <a:bodyPr/>
            <a:lstStyle/>
            <a:p>
              <a:endParaRPr lang="en-US"/>
            </a:p>
          </p:txBody>
        </p:sp>
        <p:sp>
          <p:nvSpPr>
            <p:cNvPr id="279" name="Google Shape;581;p19">
              <a:extLst>
                <a:ext uri="{FF2B5EF4-FFF2-40B4-BE49-F238E27FC236}">
                  <a16:creationId xmlns:a16="http://schemas.microsoft.com/office/drawing/2014/main" id="{FE7F1359-5826-4F9F-82B6-684A3A3EA14F}"/>
                </a:ext>
              </a:extLst>
            </p:cNvPr>
            <p:cNvSpPr/>
            <p:nvPr/>
          </p:nvSpPr>
          <p:spPr>
            <a:xfrm>
              <a:off x="587046" y="2176282"/>
              <a:ext cx="91440" cy="173715"/>
            </a:xfrm>
            <a:custGeom>
              <a:avLst/>
              <a:gdLst/>
              <a:ahLst/>
              <a:cxnLst/>
              <a:rect l="l" t="t" r="r" b="b"/>
              <a:pathLst>
                <a:path w="120000" h="120000" extrusionOk="0">
                  <a:moveTo>
                    <a:pt x="60000" y="0"/>
                  </a:moveTo>
                  <a:lnTo>
                    <a:pt x="60000" y="120000"/>
                  </a:lnTo>
                </a:path>
              </a:pathLst>
            </a:custGeom>
            <a:noFill/>
            <a:ln w="15875" cap="rnd" cmpd="sng">
              <a:solidFill>
                <a:srgbClr val="EAAC49"/>
              </a:solidFill>
              <a:prstDash val="solid"/>
              <a:round/>
              <a:headEnd type="none" w="sm" len="sm"/>
              <a:tailEnd type="none" w="sm" len="sm"/>
            </a:ln>
          </p:spPr>
          <p:txBody>
            <a:bodyPr/>
            <a:lstStyle/>
            <a:p>
              <a:endParaRPr lang="en-US"/>
            </a:p>
          </p:txBody>
        </p:sp>
        <p:sp>
          <p:nvSpPr>
            <p:cNvPr id="280" name="Google Shape;582;p19">
              <a:extLst>
                <a:ext uri="{FF2B5EF4-FFF2-40B4-BE49-F238E27FC236}">
                  <a16:creationId xmlns:a16="http://schemas.microsoft.com/office/drawing/2014/main" id="{00BAB3BB-D1FE-4775-B4FB-F91E67E9F026}"/>
                </a:ext>
              </a:extLst>
            </p:cNvPr>
            <p:cNvSpPr/>
            <p:nvPr/>
          </p:nvSpPr>
          <p:spPr>
            <a:xfrm>
              <a:off x="587046" y="1588958"/>
              <a:ext cx="91440" cy="173715"/>
            </a:xfrm>
            <a:custGeom>
              <a:avLst/>
              <a:gdLst/>
              <a:ahLst/>
              <a:cxnLst/>
              <a:rect l="l" t="t" r="r" b="b"/>
              <a:pathLst>
                <a:path w="120000" h="120000" extrusionOk="0">
                  <a:moveTo>
                    <a:pt x="60000" y="0"/>
                  </a:moveTo>
                  <a:lnTo>
                    <a:pt x="60000" y="120000"/>
                  </a:lnTo>
                </a:path>
              </a:pathLst>
            </a:custGeom>
            <a:noFill/>
            <a:ln w="15875" cap="rnd" cmpd="sng">
              <a:solidFill>
                <a:srgbClr val="EAAC49"/>
              </a:solidFill>
              <a:prstDash val="solid"/>
              <a:round/>
              <a:headEnd type="none" w="sm" len="sm"/>
              <a:tailEnd type="none" w="sm" len="sm"/>
            </a:ln>
          </p:spPr>
          <p:txBody>
            <a:bodyPr/>
            <a:lstStyle/>
            <a:p>
              <a:endParaRPr lang="en-US"/>
            </a:p>
          </p:txBody>
        </p:sp>
        <p:sp>
          <p:nvSpPr>
            <p:cNvPr id="281" name="Google Shape;583;p19">
              <a:extLst>
                <a:ext uri="{FF2B5EF4-FFF2-40B4-BE49-F238E27FC236}">
                  <a16:creationId xmlns:a16="http://schemas.microsoft.com/office/drawing/2014/main" id="{BF4B5B88-E644-4EF4-A7E9-850C5C853923}"/>
                </a:ext>
              </a:extLst>
            </p:cNvPr>
            <p:cNvSpPr/>
            <p:nvPr/>
          </p:nvSpPr>
          <p:spPr>
            <a:xfrm>
              <a:off x="587046" y="1001634"/>
              <a:ext cx="91440" cy="173715"/>
            </a:xfrm>
            <a:custGeom>
              <a:avLst/>
              <a:gdLst/>
              <a:ahLst/>
              <a:cxnLst/>
              <a:rect l="l" t="t" r="r" b="b"/>
              <a:pathLst>
                <a:path w="120000" h="120000" extrusionOk="0">
                  <a:moveTo>
                    <a:pt x="60000" y="0"/>
                  </a:moveTo>
                  <a:lnTo>
                    <a:pt x="60000" y="120000"/>
                  </a:lnTo>
                </a:path>
              </a:pathLst>
            </a:custGeom>
            <a:noFill/>
            <a:ln w="15875" cap="rnd" cmpd="sng">
              <a:solidFill>
                <a:srgbClr val="D3562F"/>
              </a:solidFill>
              <a:prstDash val="solid"/>
              <a:round/>
              <a:headEnd type="none" w="sm" len="sm"/>
              <a:tailEnd type="none" w="sm" len="sm"/>
            </a:ln>
          </p:spPr>
          <p:txBody>
            <a:bodyPr/>
            <a:lstStyle/>
            <a:p>
              <a:endParaRPr lang="en-US"/>
            </a:p>
          </p:txBody>
        </p:sp>
        <p:sp>
          <p:nvSpPr>
            <p:cNvPr id="282" name="Google Shape;584;p19">
              <a:extLst>
                <a:ext uri="{FF2B5EF4-FFF2-40B4-BE49-F238E27FC236}">
                  <a16:creationId xmlns:a16="http://schemas.microsoft.com/office/drawing/2014/main" id="{B2FA0023-8860-4614-A6A7-5361D2791F53}"/>
                </a:ext>
              </a:extLst>
            </p:cNvPr>
            <p:cNvSpPr/>
            <p:nvPr/>
          </p:nvSpPr>
          <p:spPr>
            <a:xfrm>
              <a:off x="632766" y="421928"/>
              <a:ext cx="2441373" cy="166096"/>
            </a:xfrm>
            <a:custGeom>
              <a:avLst/>
              <a:gdLst/>
              <a:ahLst/>
              <a:cxnLst/>
              <a:rect l="l" t="t" r="r" b="b"/>
              <a:pathLst>
                <a:path w="120000" h="120000" extrusionOk="0">
                  <a:moveTo>
                    <a:pt x="120000" y="0"/>
                  </a:moveTo>
                  <a:lnTo>
                    <a:pt x="120000" y="57248"/>
                  </a:lnTo>
                  <a:lnTo>
                    <a:pt x="0" y="57248"/>
                  </a:lnTo>
                  <a:lnTo>
                    <a:pt x="0" y="120000"/>
                  </a:lnTo>
                </a:path>
              </a:pathLst>
            </a:custGeom>
            <a:noFill/>
            <a:ln w="15875" cap="rnd" cmpd="sng">
              <a:solidFill>
                <a:srgbClr val="6063B4"/>
              </a:solidFill>
              <a:prstDash val="solid"/>
              <a:round/>
              <a:headEnd type="none" w="sm" len="sm"/>
              <a:tailEnd type="none" w="sm" len="sm"/>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C2C2C"/>
                </a:solidFill>
                <a:effectLst/>
                <a:uLnTx/>
                <a:uFillTx/>
                <a:latin typeface="Calibri" panose="020F0502020204030204"/>
              </a:endParaRPr>
            </a:p>
          </p:txBody>
        </p:sp>
        <p:sp>
          <p:nvSpPr>
            <p:cNvPr id="283" name="Google Shape;585;p19">
              <a:extLst>
                <a:ext uri="{FF2B5EF4-FFF2-40B4-BE49-F238E27FC236}">
                  <a16:creationId xmlns:a16="http://schemas.microsoft.com/office/drawing/2014/main" id="{24C466D3-270A-41DE-9267-82DA99AE4F71}"/>
                </a:ext>
              </a:extLst>
            </p:cNvPr>
            <p:cNvSpPr/>
            <p:nvPr/>
          </p:nvSpPr>
          <p:spPr>
            <a:xfrm>
              <a:off x="1820120" y="8320"/>
              <a:ext cx="2508039" cy="413608"/>
            </a:xfrm>
            <a:prstGeom prst="rect">
              <a:avLst/>
            </a:prstGeom>
            <a:gradFill>
              <a:gsLst>
                <a:gs pos="0">
                  <a:srgbClr val="B4D4C7"/>
                </a:gs>
                <a:gs pos="100000">
                  <a:srgbClr val="75B79E"/>
                </a:gs>
              </a:gsLst>
              <a:lin ang="54000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 name="Google Shape;586;p19">
              <a:extLst>
                <a:ext uri="{FF2B5EF4-FFF2-40B4-BE49-F238E27FC236}">
                  <a16:creationId xmlns:a16="http://schemas.microsoft.com/office/drawing/2014/main" id="{DF3BF3FC-3386-4B55-8CD6-23FD3485CBB1}"/>
                </a:ext>
              </a:extLst>
            </p:cNvPr>
            <p:cNvSpPr txBox="1"/>
            <p:nvPr/>
          </p:nvSpPr>
          <p:spPr>
            <a:xfrm>
              <a:off x="1820120" y="8320"/>
              <a:ext cx="2508039" cy="413608"/>
            </a:xfrm>
            <a:prstGeom prst="rect">
              <a:avLst/>
            </a:prstGeom>
            <a:ln/>
          </p:spPr>
          <p:style>
            <a:lnRef idx="1">
              <a:schemeClr val="accent6"/>
            </a:lnRef>
            <a:fillRef idx="2">
              <a:schemeClr val="accent6"/>
            </a:fillRef>
            <a:effectRef idx="1">
              <a:schemeClr val="accent6"/>
            </a:effectRef>
            <a:fontRef idx="minor">
              <a:schemeClr val="dk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lang="en-US" sz="2000" kern="0" dirty="0">
                  <a:solidFill>
                    <a:srgbClr val="000000"/>
                  </a:solidFill>
                  <a:latin typeface="Corbel"/>
                  <a:ea typeface="Corbel"/>
                  <a:cs typeface="Corbel"/>
                  <a:sym typeface="Corbel"/>
                </a:rPr>
                <a:t>Windows Form App</a:t>
              </a:r>
              <a:r>
                <a:rPr kumimoji="0" lang="en-US" sz="2000" b="0" i="0" strike="noStrike" kern="0" cap="none" spc="0" normalizeH="0" baseline="0" noProof="0" dirty="0">
                  <a:ln>
                    <a:noFill/>
                  </a:ln>
                  <a:solidFill>
                    <a:srgbClr val="000000"/>
                  </a:solidFill>
                  <a:effectLst/>
                  <a:uLnTx/>
                  <a:uFillTx/>
                  <a:latin typeface="Corbel"/>
                  <a:ea typeface="Corbel"/>
                  <a:cs typeface="Corbel"/>
                  <a:sym typeface="Corbel"/>
                </a:rPr>
                <a:t> Compon</a:t>
              </a:r>
              <a:r>
                <a:rPr lang="en-US" sz="2000" kern="0" dirty="0">
                  <a:solidFill>
                    <a:srgbClr val="000000"/>
                  </a:solidFill>
                  <a:latin typeface="Corbel"/>
                  <a:ea typeface="Corbel"/>
                  <a:cs typeface="Corbel"/>
                  <a:sym typeface="Corbel"/>
                </a:rPr>
                <a:t>ents</a:t>
              </a:r>
              <a:r>
                <a:rPr kumimoji="0" lang="en-US" sz="2000" b="0" i="0" strike="noStrike" kern="0" cap="none" spc="0" normalizeH="0" baseline="0" noProof="0" dirty="0">
                  <a:ln>
                    <a:noFill/>
                  </a:ln>
                  <a:solidFill>
                    <a:srgbClr val="000000"/>
                  </a:solidFill>
                  <a:effectLst/>
                  <a:uLnTx/>
                  <a:uFillTx/>
                  <a:latin typeface="Corbel"/>
                  <a:ea typeface="Corbel"/>
                  <a:cs typeface="Corbel"/>
                  <a:sym typeface="Corbel"/>
                </a:rPr>
                <a:t> </a:t>
              </a:r>
              <a:endParaRPr kumimoji="0" sz="2000" b="0" i="0" strike="noStrike" kern="0" cap="none" spc="0" normalizeH="0" baseline="0" noProof="0" dirty="0">
                <a:ln>
                  <a:noFill/>
                </a:ln>
                <a:solidFill>
                  <a:srgbClr val="000000"/>
                </a:solidFill>
                <a:effectLst/>
                <a:uLnTx/>
                <a:uFillTx/>
                <a:latin typeface="Arial"/>
                <a:cs typeface="Arial"/>
                <a:sym typeface="Arial"/>
              </a:endParaRPr>
            </a:p>
          </p:txBody>
        </p:sp>
        <p:sp>
          <p:nvSpPr>
            <p:cNvPr id="285" name="Google Shape;587;p19">
              <a:extLst>
                <a:ext uri="{FF2B5EF4-FFF2-40B4-BE49-F238E27FC236}">
                  <a16:creationId xmlns:a16="http://schemas.microsoft.com/office/drawing/2014/main" id="{A0FD56AF-15C8-4E00-A74D-BA0E64284412}"/>
                </a:ext>
              </a:extLst>
            </p:cNvPr>
            <p:cNvSpPr/>
            <p:nvPr/>
          </p:nvSpPr>
          <p:spPr>
            <a:xfrm>
              <a:off x="219158" y="588025"/>
              <a:ext cx="827216" cy="413608"/>
            </a:xfrm>
            <a:prstGeom prst="rect">
              <a:avLst/>
            </a:prstGeom>
            <a:gradFill>
              <a:gsLst>
                <a:gs pos="0">
                  <a:srgbClr val="BFC0DB"/>
                </a:gs>
                <a:gs pos="100000">
                  <a:srgbClr val="8A8BC2"/>
                </a:gs>
              </a:gsLst>
              <a:lin ang="54000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 name="Google Shape;588;p19">
              <a:extLst>
                <a:ext uri="{FF2B5EF4-FFF2-40B4-BE49-F238E27FC236}">
                  <a16:creationId xmlns:a16="http://schemas.microsoft.com/office/drawing/2014/main" id="{F9DA8555-7F6A-4D58-B2F2-D256A0C6523E}"/>
                </a:ext>
              </a:extLst>
            </p:cNvPr>
            <p:cNvSpPr txBox="1"/>
            <p:nvPr/>
          </p:nvSpPr>
          <p:spPr>
            <a:xfrm>
              <a:off x="219158" y="588025"/>
              <a:ext cx="827216" cy="413608"/>
            </a:xfrm>
            <a:prstGeom prst="rect">
              <a:avLst/>
            </a:prstGeom>
            <a:ln/>
          </p:spPr>
          <p:style>
            <a:lnRef idx="0">
              <a:schemeClr val="accent2"/>
            </a:lnRef>
            <a:fillRef idx="3">
              <a:schemeClr val="accent2"/>
            </a:fillRef>
            <a:effectRef idx="3">
              <a:schemeClr val="accent2"/>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rbel"/>
                  <a:ea typeface="Corbel"/>
                  <a:cs typeface="Corbel"/>
                  <a:sym typeface="Corbel"/>
                </a:rPr>
                <a:t>Initiation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87" name="Google Shape;589;p19">
              <a:extLst>
                <a:ext uri="{FF2B5EF4-FFF2-40B4-BE49-F238E27FC236}">
                  <a16:creationId xmlns:a16="http://schemas.microsoft.com/office/drawing/2014/main" id="{CCE94C11-C240-41E2-B7CA-6411107B59C5}"/>
                </a:ext>
              </a:extLst>
            </p:cNvPr>
            <p:cNvSpPr/>
            <p:nvPr/>
          </p:nvSpPr>
          <p:spPr>
            <a:xfrm>
              <a:off x="219158" y="1175349"/>
              <a:ext cx="827216" cy="413608"/>
            </a:xfrm>
            <a:prstGeom prst="rect">
              <a:avLst/>
            </a:prstGeom>
            <a:solidFill>
              <a:srgbClr val="FFFFFF"/>
            </a:solidFill>
            <a:ln w="15875" cap="rnd" cmpd="sng">
              <a:solidFill>
                <a:srgbClr val="6063B4"/>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 name="Google Shape;590;p19">
              <a:extLst>
                <a:ext uri="{FF2B5EF4-FFF2-40B4-BE49-F238E27FC236}">
                  <a16:creationId xmlns:a16="http://schemas.microsoft.com/office/drawing/2014/main" id="{30EF196A-76B6-4E2E-9B8C-3F52C72ACE38}"/>
                </a:ext>
              </a:extLst>
            </p:cNvPr>
            <p:cNvSpPr txBox="1"/>
            <p:nvPr/>
          </p:nvSpPr>
          <p:spPr>
            <a:xfrm>
              <a:off x="219158" y="1175349"/>
              <a:ext cx="827216" cy="413608"/>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mj-lt"/>
                  <a:cs typeface="Arial"/>
                  <a:sym typeface="Arial"/>
                </a:rPr>
                <a:t>Select Topic</a:t>
              </a:r>
              <a:endParaRPr kumimoji="0" sz="1200" b="0" i="0" u="none" strike="noStrike" kern="0" cap="none" spc="0" normalizeH="0" baseline="0" noProof="0">
                <a:ln>
                  <a:noFill/>
                </a:ln>
                <a:solidFill>
                  <a:srgbClr val="000000"/>
                </a:solidFill>
                <a:effectLst/>
                <a:uLnTx/>
                <a:uFillTx/>
                <a:latin typeface="+mj-lt"/>
                <a:cs typeface="Arial"/>
                <a:sym typeface="Arial"/>
              </a:endParaRPr>
            </a:p>
          </p:txBody>
        </p:sp>
        <p:sp>
          <p:nvSpPr>
            <p:cNvPr id="289" name="Google Shape;591;p19">
              <a:extLst>
                <a:ext uri="{FF2B5EF4-FFF2-40B4-BE49-F238E27FC236}">
                  <a16:creationId xmlns:a16="http://schemas.microsoft.com/office/drawing/2014/main" id="{4E08A400-7497-4BD1-992F-A4C612359A05}"/>
                </a:ext>
              </a:extLst>
            </p:cNvPr>
            <p:cNvSpPr/>
            <p:nvPr/>
          </p:nvSpPr>
          <p:spPr>
            <a:xfrm>
              <a:off x="219158" y="1762673"/>
              <a:ext cx="827216" cy="413608"/>
            </a:xfrm>
            <a:prstGeom prst="rect">
              <a:avLst/>
            </a:prstGeom>
            <a:solidFill>
              <a:srgbClr val="FFFFFF"/>
            </a:solidFill>
            <a:ln w="15875" cap="rnd" cmpd="sng">
              <a:solidFill>
                <a:srgbClr val="6063B4"/>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 name="Google Shape;592;p19">
              <a:extLst>
                <a:ext uri="{FF2B5EF4-FFF2-40B4-BE49-F238E27FC236}">
                  <a16:creationId xmlns:a16="http://schemas.microsoft.com/office/drawing/2014/main" id="{89984B8E-1861-448C-80B2-9F608CD57A87}"/>
                </a:ext>
              </a:extLst>
            </p:cNvPr>
            <p:cNvSpPr txBox="1"/>
            <p:nvPr/>
          </p:nvSpPr>
          <p:spPr>
            <a:xfrm>
              <a:off x="219158" y="1762673"/>
              <a:ext cx="827216" cy="413608"/>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lang="en-US" sz="1200" kern="0">
                  <a:solidFill>
                    <a:srgbClr val="000000"/>
                  </a:solidFill>
                  <a:latin typeface="+mj-lt"/>
                  <a:cs typeface="Arial"/>
                  <a:sym typeface="Corbel"/>
                </a:rPr>
                <a:t>Background Study</a:t>
              </a:r>
              <a:endParaRPr kumimoji="0" sz="1200" b="0" i="0" u="none" strike="noStrike" kern="0" cap="none" spc="0" normalizeH="0" baseline="0" noProof="0">
                <a:ln>
                  <a:noFill/>
                </a:ln>
                <a:solidFill>
                  <a:srgbClr val="000000"/>
                </a:solidFill>
                <a:effectLst/>
                <a:uLnTx/>
                <a:uFillTx/>
                <a:latin typeface="+mj-lt"/>
                <a:cs typeface="Arial"/>
                <a:sym typeface="Arial"/>
              </a:endParaRPr>
            </a:p>
          </p:txBody>
        </p:sp>
        <p:sp>
          <p:nvSpPr>
            <p:cNvPr id="291" name="Google Shape;593;p19">
              <a:extLst>
                <a:ext uri="{FF2B5EF4-FFF2-40B4-BE49-F238E27FC236}">
                  <a16:creationId xmlns:a16="http://schemas.microsoft.com/office/drawing/2014/main" id="{A0292352-9698-473B-9930-3263C1894557}"/>
                </a:ext>
              </a:extLst>
            </p:cNvPr>
            <p:cNvSpPr/>
            <p:nvPr/>
          </p:nvSpPr>
          <p:spPr>
            <a:xfrm>
              <a:off x="219158" y="2349997"/>
              <a:ext cx="827216" cy="413608"/>
            </a:xfrm>
            <a:prstGeom prst="rect">
              <a:avLst/>
            </a:prstGeom>
            <a:solidFill>
              <a:srgbClr val="FFFFFF"/>
            </a:solidFill>
            <a:ln w="15875" cap="rnd" cmpd="sng">
              <a:solidFill>
                <a:srgbClr val="6063B4"/>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 name="Google Shape;594;p19">
              <a:extLst>
                <a:ext uri="{FF2B5EF4-FFF2-40B4-BE49-F238E27FC236}">
                  <a16:creationId xmlns:a16="http://schemas.microsoft.com/office/drawing/2014/main" id="{FE933C17-EA7F-4E4F-9EB1-5CC4C6DD46C7}"/>
                </a:ext>
              </a:extLst>
            </p:cNvPr>
            <p:cNvSpPr txBox="1"/>
            <p:nvPr/>
          </p:nvSpPr>
          <p:spPr>
            <a:xfrm>
              <a:off x="219158" y="2349997"/>
              <a:ext cx="827216" cy="413608"/>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lang="en-US" sz="1200" kern="0">
                  <a:solidFill>
                    <a:srgbClr val="000000"/>
                  </a:solidFill>
                  <a:latin typeface="+mj-lt"/>
                  <a:cs typeface="Arial"/>
                  <a:sym typeface="Corbel"/>
                </a:rPr>
                <a:t>Requirement gathering &amp; analysis</a:t>
              </a:r>
              <a:endParaRPr kumimoji="0" sz="1200" b="0" i="0" u="none" strike="noStrike" kern="0" cap="none" spc="0" normalizeH="0" baseline="0" noProof="0">
                <a:ln>
                  <a:noFill/>
                </a:ln>
                <a:solidFill>
                  <a:srgbClr val="000000"/>
                </a:solidFill>
                <a:effectLst/>
                <a:uLnTx/>
                <a:uFillTx/>
                <a:latin typeface="+mj-lt"/>
                <a:cs typeface="Arial"/>
                <a:sym typeface="Arial"/>
              </a:endParaRPr>
            </a:p>
          </p:txBody>
        </p:sp>
        <p:sp>
          <p:nvSpPr>
            <p:cNvPr id="293" name="Google Shape;595;p19">
              <a:extLst>
                <a:ext uri="{FF2B5EF4-FFF2-40B4-BE49-F238E27FC236}">
                  <a16:creationId xmlns:a16="http://schemas.microsoft.com/office/drawing/2014/main" id="{A5DC0351-CE9D-4EC1-ABC4-438C63325AD7}"/>
                </a:ext>
              </a:extLst>
            </p:cNvPr>
            <p:cNvSpPr/>
            <p:nvPr/>
          </p:nvSpPr>
          <p:spPr>
            <a:xfrm>
              <a:off x="219158" y="2937321"/>
              <a:ext cx="827216" cy="413608"/>
            </a:xfrm>
            <a:prstGeom prst="rect">
              <a:avLst/>
            </a:prstGeom>
            <a:solidFill>
              <a:srgbClr val="FFFFFF"/>
            </a:solidFill>
            <a:ln w="15875" cap="rnd" cmpd="sng">
              <a:solidFill>
                <a:srgbClr val="6063B4"/>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 name="Google Shape;596;p19">
              <a:extLst>
                <a:ext uri="{FF2B5EF4-FFF2-40B4-BE49-F238E27FC236}">
                  <a16:creationId xmlns:a16="http://schemas.microsoft.com/office/drawing/2014/main" id="{036DDA12-5484-4950-99E4-B51A3900C0A8}"/>
                </a:ext>
              </a:extLst>
            </p:cNvPr>
            <p:cNvSpPr txBox="1"/>
            <p:nvPr/>
          </p:nvSpPr>
          <p:spPr>
            <a:xfrm>
              <a:off x="219158" y="2937321"/>
              <a:ext cx="827216" cy="413608"/>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lang="en-US" sz="1200" kern="0">
                  <a:solidFill>
                    <a:srgbClr val="000000"/>
                  </a:solidFill>
                  <a:latin typeface="+mj-lt"/>
                  <a:cs typeface="Arial"/>
                  <a:sym typeface="Corbel"/>
                </a:rPr>
                <a:t>Feasibility Study</a:t>
              </a:r>
              <a:endParaRPr kumimoji="0" sz="1200" b="0" i="0" u="none" strike="noStrike" kern="0" cap="none" spc="0" normalizeH="0" baseline="0" noProof="0">
                <a:ln>
                  <a:noFill/>
                </a:ln>
                <a:solidFill>
                  <a:srgbClr val="000000"/>
                </a:solidFill>
                <a:effectLst/>
                <a:uLnTx/>
                <a:uFillTx/>
                <a:latin typeface="+mj-lt"/>
                <a:cs typeface="Arial"/>
                <a:sym typeface="Arial"/>
              </a:endParaRPr>
            </a:p>
          </p:txBody>
        </p:sp>
        <p:sp>
          <p:nvSpPr>
            <p:cNvPr id="295" name="Google Shape;599;p19">
              <a:extLst>
                <a:ext uri="{FF2B5EF4-FFF2-40B4-BE49-F238E27FC236}">
                  <a16:creationId xmlns:a16="http://schemas.microsoft.com/office/drawing/2014/main" id="{FD221530-9EC6-4E59-8197-05F9C6BE65CD}"/>
                </a:ext>
              </a:extLst>
            </p:cNvPr>
            <p:cNvSpPr/>
            <p:nvPr/>
          </p:nvSpPr>
          <p:spPr>
            <a:xfrm>
              <a:off x="1220090" y="588025"/>
              <a:ext cx="827216" cy="413608"/>
            </a:xfrm>
            <a:prstGeom prst="rect">
              <a:avLst/>
            </a:prstGeom>
            <a:gradFill>
              <a:gsLst>
                <a:gs pos="0">
                  <a:srgbClr val="BFC0DB"/>
                </a:gs>
                <a:gs pos="100000">
                  <a:srgbClr val="8A8BC2"/>
                </a:gs>
              </a:gsLst>
              <a:lin ang="54000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 name="Google Shape;600;p19">
              <a:extLst>
                <a:ext uri="{FF2B5EF4-FFF2-40B4-BE49-F238E27FC236}">
                  <a16:creationId xmlns:a16="http://schemas.microsoft.com/office/drawing/2014/main" id="{57768B5A-8E1D-4BC7-823E-C1E103F3D549}"/>
                </a:ext>
              </a:extLst>
            </p:cNvPr>
            <p:cNvSpPr txBox="1"/>
            <p:nvPr/>
          </p:nvSpPr>
          <p:spPr>
            <a:xfrm>
              <a:off x="1220090" y="588025"/>
              <a:ext cx="827216" cy="413608"/>
            </a:xfrm>
            <a:prstGeom prst="rect">
              <a:avLst/>
            </a:prstGeom>
            <a:ln/>
          </p:spPr>
          <p:style>
            <a:lnRef idx="0">
              <a:schemeClr val="accent2"/>
            </a:lnRef>
            <a:fillRef idx="3">
              <a:schemeClr val="accent2"/>
            </a:fillRef>
            <a:effectRef idx="3">
              <a:schemeClr val="accent2"/>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Corbel"/>
                  <a:ea typeface="Corbel"/>
                  <a:cs typeface="Corbel"/>
                  <a:sym typeface="Corbel"/>
                </a:rPr>
                <a:t>Planning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 name="Google Shape;601;p19">
              <a:extLst>
                <a:ext uri="{FF2B5EF4-FFF2-40B4-BE49-F238E27FC236}">
                  <a16:creationId xmlns:a16="http://schemas.microsoft.com/office/drawing/2014/main" id="{56AAE36C-997F-4980-A80B-7261114029E0}"/>
                </a:ext>
              </a:extLst>
            </p:cNvPr>
            <p:cNvSpPr/>
            <p:nvPr/>
          </p:nvSpPr>
          <p:spPr>
            <a:xfrm>
              <a:off x="1220090" y="1175349"/>
              <a:ext cx="827216" cy="413608"/>
            </a:xfrm>
            <a:prstGeom prst="rect">
              <a:avLst/>
            </a:prstGeom>
            <a:gradFill>
              <a:gsLst>
                <a:gs pos="0">
                  <a:srgbClr val="E9BDB7"/>
                </a:gs>
                <a:gs pos="100000">
                  <a:srgbClr val="DB8575"/>
                </a:gs>
              </a:gsLst>
              <a:lin ang="54000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 name="Google Shape;602;p19">
              <a:extLst>
                <a:ext uri="{FF2B5EF4-FFF2-40B4-BE49-F238E27FC236}">
                  <a16:creationId xmlns:a16="http://schemas.microsoft.com/office/drawing/2014/main" id="{40E944FF-1C4C-4A4F-82A0-4683A8A6A5B5}"/>
                </a:ext>
              </a:extLst>
            </p:cNvPr>
            <p:cNvSpPr txBox="1"/>
            <p:nvPr/>
          </p:nvSpPr>
          <p:spPr>
            <a:xfrm>
              <a:off x="1220090" y="1175349"/>
              <a:ext cx="827216" cy="413608"/>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lang="en-US" sz="1200" kern="0">
                  <a:solidFill>
                    <a:srgbClr val="000000"/>
                  </a:solidFill>
                  <a:latin typeface="+mj-lt"/>
                  <a:cs typeface="Arial"/>
                  <a:sym typeface="Corbel"/>
                </a:rPr>
                <a:t>Individual task identification</a:t>
              </a:r>
              <a:endParaRPr kumimoji="0" sz="1200" b="0" i="0" u="none" strike="noStrike" kern="0" cap="none" spc="0" normalizeH="0" baseline="0" noProof="0">
                <a:ln>
                  <a:noFill/>
                </a:ln>
                <a:solidFill>
                  <a:srgbClr val="000000"/>
                </a:solidFill>
                <a:effectLst/>
                <a:uLnTx/>
                <a:uFillTx/>
                <a:latin typeface="+mj-lt"/>
                <a:cs typeface="Arial"/>
                <a:sym typeface="Arial"/>
              </a:endParaRPr>
            </a:p>
          </p:txBody>
        </p:sp>
        <p:sp>
          <p:nvSpPr>
            <p:cNvPr id="299" name="Google Shape;603;p19">
              <a:extLst>
                <a:ext uri="{FF2B5EF4-FFF2-40B4-BE49-F238E27FC236}">
                  <a16:creationId xmlns:a16="http://schemas.microsoft.com/office/drawing/2014/main" id="{9B4C6251-A306-45FC-9B60-893921342932}"/>
                </a:ext>
              </a:extLst>
            </p:cNvPr>
            <p:cNvSpPr/>
            <p:nvPr/>
          </p:nvSpPr>
          <p:spPr>
            <a:xfrm>
              <a:off x="1220090" y="1762673"/>
              <a:ext cx="827216" cy="413608"/>
            </a:xfrm>
            <a:prstGeom prst="rect">
              <a:avLst/>
            </a:prstGeom>
            <a:solidFill>
              <a:srgbClr val="BBD97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 name="Google Shape;604;p19">
              <a:extLst>
                <a:ext uri="{FF2B5EF4-FFF2-40B4-BE49-F238E27FC236}">
                  <a16:creationId xmlns:a16="http://schemas.microsoft.com/office/drawing/2014/main" id="{E2F83553-0950-4ADD-982E-51D113E5DD3C}"/>
                </a:ext>
              </a:extLst>
            </p:cNvPr>
            <p:cNvSpPr txBox="1"/>
            <p:nvPr/>
          </p:nvSpPr>
          <p:spPr>
            <a:xfrm>
              <a:off x="1220090" y="1762673"/>
              <a:ext cx="827216" cy="413608"/>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lang="en-US" sz="1200" kern="0">
                  <a:solidFill>
                    <a:srgbClr val="000000"/>
                  </a:solidFill>
                  <a:latin typeface="+mj-lt"/>
                  <a:cs typeface="Arial"/>
                  <a:sym typeface="Arial"/>
                </a:rPr>
                <a:t>Identifying reliable technologies</a:t>
              </a:r>
              <a:endParaRPr kumimoji="0" sz="1200" b="0" i="0" u="none" strike="noStrike" kern="0" cap="none" spc="0" normalizeH="0" baseline="0" noProof="0">
                <a:ln>
                  <a:noFill/>
                </a:ln>
                <a:solidFill>
                  <a:srgbClr val="000000"/>
                </a:solidFill>
                <a:effectLst/>
                <a:uLnTx/>
                <a:uFillTx/>
                <a:latin typeface="+mj-lt"/>
                <a:cs typeface="Arial"/>
                <a:sym typeface="Arial"/>
              </a:endParaRPr>
            </a:p>
          </p:txBody>
        </p:sp>
        <p:sp>
          <p:nvSpPr>
            <p:cNvPr id="301" name="Google Shape;605;p19">
              <a:extLst>
                <a:ext uri="{FF2B5EF4-FFF2-40B4-BE49-F238E27FC236}">
                  <a16:creationId xmlns:a16="http://schemas.microsoft.com/office/drawing/2014/main" id="{B222CD94-148F-4AD8-A972-01382F16184C}"/>
                </a:ext>
              </a:extLst>
            </p:cNvPr>
            <p:cNvSpPr/>
            <p:nvPr/>
          </p:nvSpPr>
          <p:spPr>
            <a:xfrm>
              <a:off x="1220090" y="2349997"/>
              <a:ext cx="827216" cy="413608"/>
            </a:xfrm>
            <a:prstGeom prst="rect">
              <a:avLst/>
            </a:prstGeom>
            <a:solidFill>
              <a:srgbClr val="BBD97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 name="Google Shape;606;p19">
              <a:extLst>
                <a:ext uri="{FF2B5EF4-FFF2-40B4-BE49-F238E27FC236}">
                  <a16:creationId xmlns:a16="http://schemas.microsoft.com/office/drawing/2014/main" id="{4DBD7531-421F-4463-AA13-92BC0733559C}"/>
                </a:ext>
              </a:extLst>
            </p:cNvPr>
            <p:cNvSpPr txBox="1"/>
            <p:nvPr/>
          </p:nvSpPr>
          <p:spPr>
            <a:xfrm>
              <a:off x="1220090" y="2349997"/>
              <a:ext cx="827216" cy="413608"/>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mj-lt"/>
                  <a:cs typeface="Arial"/>
                  <a:sym typeface="Arial"/>
                </a:rPr>
                <a:t>Specific objectives identification</a:t>
              </a:r>
              <a:endParaRPr kumimoji="0" sz="1200" b="0" i="0" u="none" strike="noStrike" kern="0" cap="none" spc="0" normalizeH="0" baseline="0" noProof="0">
                <a:ln>
                  <a:noFill/>
                </a:ln>
                <a:solidFill>
                  <a:srgbClr val="000000"/>
                </a:solidFill>
                <a:effectLst/>
                <a:uLnTx/>
                <a:uFillTx/>
                <a:latin typeface="+mj-lt"/>
                <a:cs typeface="Arial"/>
                <a:sym typeface="Arial"/>
              </a:endParaRPr>
            </a:p>
          </p:txBody>
        </p:sp>
        <p:sp>
          <p:nvSpPr>
            <p:cNvPr id="303" name="Google Shape;607;p19">
              <a:extLst>
                <a:ext uri="{FF2B5EF4-FFF2-40B4-BE49-F238E27FC236}">
                  <a16:creationId xmlns:a16="http://schemas.microsoft.com/office/drawing/2014/main" id="{914BAC2E-87D6-4DAD-A13C-3B2A0C186F01}"/>
                </a:ext>
              </a:extLst>
            </p:cNvPr>
            <p:cNvSpPr/>
            <p:nvPr/>
          </p:nvSpPr>
          <p:spPr>
            <a:xfrm>
              <a:off x="1220090" y="2937321"/>
              <a:ext cx="827216" cy="413608"/>
            </a:xfrm>
            <a:prstGeom prst="rect">
              <a:avLst/>
            </a:prstGeom>
            <a:solidFill>
              <a:srgbClr val="BBD97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 name="Google Shape;608;p19">
              <a:extLst>
                <a:ext uri="{FF2B5EF4-FFF2-40B4-BE49-F238E27FC236}">
                  <a16:creationId xmlns:a16="http://schemas.microsoft.com/office/drawing/2014/main" id="{A8E86C3A-C597-4850-9B23-DA656EB9C340}"/>
                </a:ext>
              </a:extLst>
            </p:cNvPr>
            <p:cNvSpPr txBox="1"/>
            <p:nvPr/>
          </p:nvSpPr>
          <p:spPr>
            <a:xfrm>
              <a:off x="1220090" y="2937321"/>
              <a:ext cx="827216" cy="413608"/>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Project proposal document creation</a:t>
              </a:r>
              <a:endParaRPr kumimoji="0" sz="1200" b="0" i="0" u="none" strike="noStrike" kern="0" cap="none" spc="0" normalizeH="0" baseline="0" noProof="0">
                <a:ln>
                  <a:noFill/>
                </a:ln>
                <a:solidFill>
                  <a:srgbClr val="000000"/>
                </a:solidFill>
                <a:effectLst/>
                <a:uLnTx/>
                <a:uFillTx/>
                <a:latin typeface="Arial"/>
                <a:cs typeface="Arial"/>
                <a:sym typeface="Arial"/>
              </a:endParaRPr>
            </a:p>
          </p:txBody>
        </p:sp>
        <p:sp>
          <p:nvSpPr>
            <p:cNvPr id="305" name="Google Shape;611;p19">
              <a:extLst>
                <a:ext uri="{FF2B5EF4-FFF2-40B4-BE49-F238E27FC236}">
                  <a16:creationId xmlns:a16="http://schemas.microsoft.com/office/drawing/2014/main" id="{83194ECC-D9A1-44CD-B9D1-1103FE7759C8}"/>
                </a:ext>
              </a:extLst>
            </p:cNvPr>
            <p:cNvSpPr/>
            <p:nvPr/>
          </p:nvSpPr>
          <p:spPr>
            <a:xfrm>
              <a:off x="2151702" y="588025"/>
              <a:ext cx="827216" cy="413608"/>
            </a:xfrm>
            <a:prstGeom prst="rect">
              <a:avLst/>
            </a:prstGeom>
            <a:gradFill>
              <a:gsLst>
                <a:gs pos="0">
                  <a:srgbClr val="BFC0DB"/>
                </a:gs>
                <a:gs pos="100000">
                  <a:srgbClr val="8A8BC2"/>
                </a:gs>
              </a:gsLst>
              <a:lin ang="54000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 name="Google Shape;612;p19">
              <a:extLst>
                <a:ext uri="{FF2B5EF4-FFF2-40B4-BE49-F238E27FC236}">
                  <a16:creationId xmlns:a16="http://schemas.microsoft.com/office/drawing/2014/main" id="{BE763740-0911-4B05-9A17-88D41C857D5D}"/>
                </a:ext>
              </a:extLst>
            </p:cNvPr>
            <p:cNvSpPr txBox="1"/>
            <p:nvPr/>
          </p:nvSpPr>
          <p:spPr>
            <a:xfrm>
              <a:off x="2151702" y="588025"/>
              <a:ext cx="827216" cy="413608"/>
            </a:xfrm>
            <a:prstGeom prst="rect">
              <a:avLst/>
            </a:prstGeom>
            <a:ln/>
          </p:spPr>
          <p:style>
            <a:lnRef idx="0">
              <a:schemeClr val="accent2"/>
            </a:lnRef>
            <a:fillRef idx="3">
              <a:schemeClr val="accent2"/>
            </a:fillRef>
            <a:effectRef idx="3">
              <a:schemeClr val="accent2"/>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Corbel"/>
                  <a:ea typeface="Corbel"/>
                  <a:cs typeface="Corbel"/>
                  <a:sym typeface="Corbel"/>
                </a:rPr>
                <a:t>Design</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07" name="Google Shape;619;p19">
              <a:extLst>
                <a:ext uri="{FF2B5EF4-FFF2-40B4-BE49-F238E27FC236}">
                  <a16:creationId xmlns:a16="http://schemas.microsoft.com/office/drawing/2014/main" id="{7517C7C2-535C-4074-A053-3802C49B703D}"/>
                </a:ext>
              </a:extLst>
            </p:cNvPr>
            <p:cNvSpPr/>
            <p:nvPr/>
          </p:nvSpPr>
          <p:spPr>
            <a:xfrm>
              <a:off x="3221955" y="588025"/>
              <a:ext cx="827216" cy="413608"/>
            </a:xfrm>
            <a:prstGeom prst="rect">
              <a:avLst/>
            </a:prstGeom>
            <a:gradFill>
              <a:gsLst>
                <a:gs pos="0">
                  <a:srgbClr val="BFC0DB"/>
                </a:gs>
                <a:gs pos="100000">
                  <a:srgbClr val="8A8BC2"/>
                </a:gs>
              </a:gsLst>
              <a:lin ang="54000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 name="Google Shape;620;p19">
              <a:extLst>
                <a:ext uri="{FF2B5EF4-FFF2-40B4-BE49-F238E27FC236}">
                  <a16:creationId xmlns:a16="http://schemas.microsoft.com/office/drawing/2014/main" id="{F569B1BA-8475-4267-949D-C1796E093861}"/>
                </a:ext>
              </a:extLst>
            </p:cNvPr>
            <p:cNvSpPr txBox="1"/>
            <p:nvPr/>
          </p:nvSpPr>
          <p:spPr>
            <a:xfrm>
              <a:off x="3221955" y="588025"/>
              <a:ext cx="827216" cy="413608"/>
            </a:xfrm>
            <a:prstGeom prst="rect">
              <a:avLst/>
            </a:prstGeom>
            <a:ln/>
          </p:spPr>
          <p:style>
            <a:lnRef idx="0">
              <a:schemeClr val="accent2"/>
            </a:lnRef>
            <a:fillRef idx="3">
              <a:schemeClr val="accent2"/>
            </a:fillRef>
            <a:effectRef idx="3">
              <a:schemeClr val="accent2"/>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Corbel"/>
                  <a:ea typeface="Corbel"/>
                  <a:cs typeface="Corbel"/>
                  <a:sym typeface="Corbel"/>
                </a:rPr>
                <a:t>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 name="Google Shape;629;p19">
              <a:extLst>
                <a:ext uri="{FF2B5EF4-FFF2-40B4-BE49-F238E27FC236}">
                  <a16:creationId xmlns:a16="http://schemas.microsoft.com/office/drawing/2014/main" id="{B710B445-3DE2-499D-89C0-EC98519D55B2}"/>
                </a:ext>
              </a:extLst>
            </p:cNvPr>
            <p:cNvSpPr/>
            <p:nvPr/>
          </p:nvSpPr>
          <p:spPr>
            <a:xfrm>
              <a:off x="4222888" y="588025"/>
              <a:ext cx="827216" cy="413608"/>
            </a:xfrm>
            <a:prstGeom prst="rect">
              <a:avLst/>
            </a:prstGeom>
            <a:gradFill>
              <a:gsLst>
                <a:gs pos="0">
                  <a:srgbClr val="BFC0DB"/>
                </a:gs>
                <a:gs pos="100000">
                  <a:srgbClr val="8A8BC2"/>
                </a:gs>
              </a:gsLst>
              <a:lin ang="54000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 name="Google Shape;630;p19">
              <a:extLst>
                <a:ext uri="{FF2B5EF4-FFF2-40B4-BE49-F238E27FC236}">
                  <a16:creationId xmlns:a16="http://schemas.microsoft.com/office/drawing/2014/main" id="{69B5BCF3-19DB-4D45-B54D-C96DEA1B452A}"/>
                </a:ext>
              </a:extLst>
            </p:cNvPr>
            <p:cNvSpPr txBox="1"/>
            <p:nvPr/>
          </p:nvSpPr>
          <p:spPr>
            <a:xfrm>
              <a:off x="4222888" y="588025"/>
              <a:ext cx="827216" cy="413608"/>
            </a:xfrm>
            <a:prstGeom prst="rect">
              <a:avLst/>
            </a:prstGeom>
            <a:ln/>
          </p:spPr>
          <p:style>
            <a:lnRef idx="0">
              <a:schemeClr val="accent2"/>
            </a:lnRef>
            <a:fillRef idx="3">
              <a:schemeClr val="accent2"/>
            </a:fillRef>
            <a:effectRef idx="3">
              <a:schemeClr val="accent2"/>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Corbel"/>
                  <a:ea typeface="Corbel"/>
                  <a:cs typeface="Corbel"/>
                  <a:sym typeface="Corbel"/>
                </a:rPr>
                <a:t>Testing</a:t>
              </a:r>
              <a:r>
                <a:rPr kumimoji="0" lang="en-US" sz="900" b="0" i="0" u="none" strike="noStrike" kern="0" cap="none" spc="0" normalizeH="0" baseline="0" noProof="0">
                  <a:ln>
                    <a:noFill/>
                  </a:ln>
                  <a:solidFill>
                    <a:srgbClr val="000000"/>
                  </a:solidFill>
                  <a:effectLst/>
                  <a:uLnTx/>
                  <a:uFillTx/>
                  <a:latin typeface="Corbel"/>
                  <a:ea typeface="Corbel"/>
                  <a:cs typeface="Corbel"/>
                  <a:sym typeface="Corbe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 name="Google Shape;637;p19">
              <a:extLst>
                <a:ext uri="{FF2B5EF4-FFF2-40B4-BE49-F238E27FC236}">
                  <a16:creationId xmlns:a16="http://schemas.microsoft.com/office/drawing/2014/main" id="{4470737E-4F25-42BF-BEC7-D621F6FE52DD}"/>
                </a:ext>
              </a:extLst>
            </p:cNvPr>
            <p:cNvSpPr/>
            <p:nvPr/>
          </p:nvSpPr>
          <p:spPr>
            <a:xfrm>
              <a:off x="5223820" y="588025"/>
              <a:ext cx="827216" cy="413608"/>
            </a:xfrm>
            <a:prstGeom prst="rect">
              <a:avLst/>
            </a:prstGeom>
            <a:gradFill>
              <a:gsLst>
                <a:gs pos="0">
                  <a:srgbClr val="BFC0DB"/>
                </a:gs>
                <a:gs pos="100000">
                  <a:srgbClr val="8A8BC2"/>
                </a:gs>
              </a:gsLst>
              <a:lin ang="54000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 name="Google Shape;638;p19">
              <a:extLst>
                <a:ext uri="{FF2B5EF4-FFF2-40B4-BE49-F238E27FC236}">
                  <a16:creationId xmlns:a16="http://schemas.microsoft.com/office/drawing/2014/main" id="{3174D91A-7C72-4DF0-A533-A3977D6FB2E8}"/>
                </a:ext>
              </a:extLst>
            </p:cNvPr>
            <p:cNvSpPr txBox="1"/>
            <p:nvPr/>
          </p:nvSpPr>
          <p:spPr>
            <a:xfrm>
              <a:off x="5223820" y="588025"/>
              <a:ext cx="827216" cy="413608"/>
            </a:xfrm>
            <a:prstGeom prst="rect">
              <a:avLst/>
            </a:prstGeom>
            <a:ln/>
          </p:spPr>
          <p:style>
            <a:lnRef idx="0">
              <a:schemeClr val="accent2"/>
            </a:lnRef>
            <a:fillRef idx="3">
              <a:schemeClr val="accent2"/>
            </a:fillRef>
            <a:effectRef idx="3">
              <a:schemeClr val="accent2"/>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Corbel"/>
                  <a:ea typeface="Corbel"/>
                  <a:cs typeface="Corbel"/>
                  <a:sym typeface="Corbel"/>
                </a:rPr>
                <a:t>Documentation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5" name="Google Shape;574;p19">
            <a:extLst>
              <a:ext uri="{FF2B5EF4-FFF2-40B4-BE49-F238E27FC236}">
                <a16:creationId xmlns:a16="http://schemas.microsoft.com/office/drawing/2014/main" id="{8C5E67AF-CA6D-477F-A735-E88DFD926AFB}"/>
              </a:ext>
            </a:extLst>
          </p:cNvPr>
          <p:cNvSpPr/>
          <p:nvPr/>
        </p:nvSpPr>
        <p:spPr>
          <a:xfrm>
            <a:off x="4990484" y="4065838"/>
            <a:ext cx="154397" cy="184236"/>
          </a:xfrm>
          <a:custGeom>
            <a:avLst/>
            <a:gdLst/>
            <a:ahLst/>
            <a:cxnLst/>
            <a:rect l="l" t="t" r="r" b="b"/>
            <a:pathLst>
              <a:path w="120000" h="120000" extrusionOk="0">
                <a:moveTo>
                  <a:pt x="60000" y="0"/>
                </a:moveTo>
                <a:lnTo>
                  <a:pt x="60000" y="120000"/>
                </a:lnTo>
              </a:path>
            </a:pathLst>
          </a:custGeom>
          <a:noFill/>
          <a:ln w="15875" cap="rnd" cmpd="sng">
            <a:solidFill>
              <a:srgbClr val="EAAC49"/>
            </a:solidFill>
            <a:prstDash val="solid"/>
            <a:round/>
            <a:headEnd type="none" w="sm" len="sm"/>
            <a:tailEnd type="none" w="sm" len="sm"/>
          </a:ln>
        </p:spPr>
        <p:txBody>
          <a:bodyPr/>
          <a:lstStyle/>
          <a:p>
            <a:endParaRPr lang="en-US"/>
          </a:p>
        </p:txBody>
      </p:sp>
      <p:sp>
        <p:nvSpPr>
          <p:cNvPr id="346" name="Google Shape;575;p19">
            <a:extLst>
              <a:ext uri="{FF2B5EF4-FFF2-40B4-BE49-F238E27FC236}">
                <a16:creationId xmlns:a16="http://schemas.microsoft.com/office/drawing/2014/main" id="{26B95BB4-A4DF-4AE6-BBA4-B3A0DE73B470}"/>
              </a:ext>
            </a:extLst>
          </p:cNvPr>
          <p:cNvSpPr/>
          <p:nvPr/>
        </p:nvSpPr>
        <p:spPr>
          <a:xfrm>
            <a:off x="4990484" y="3442944"/>
            <a:ext cx="154397" cy="184236"/>
          </a:xfrm>
          <a:custGeom>
            <a:avLst/>
            <a:gdLst/>
            <a:ahLst/>
            <a:cxnLst/>
            <a:rect l="l" t="t" r="r" b="b"/>
            <a:pathLst>
              <a:path w="120000" h="120000" extrusionOk="0">
                <a:moveTo>
                  <a:pt x="60000" y="0"/>
                </a:moveTo>
                <a:lnTo>
                  <a:pt x="60000" y="120000"/>
                </a:lnTo>
              </a:path>
            </a:pathLst>
          </a:custGeom>
          <a:noFill/>
          <a:ln w="15875" cap="rnd" cmpd="sng">
            <a:solidFill>
              <a:srgbClr val="EAAC49"/>
            </a:solidFill>
            <a:prstDash val="solid"/>
            <a:round/>
            <a:headEnd type="none" w="sm" len="sm"/>
            <a:tailEnd type="none" w="sm" len="sm"/>
          </a:ln>
        </p:spPr>
        <p:txBody>
          <a:bodyPr/>
          <a:lstStyle/>
          <a:p>
            <a:endParaRPr lang="en-US"/>
          </a:p>
        </p:txBody>
      </p:sp>
      <p:sp>
        <p:nvSpPr>
          <p:cNvPr id="347" name="Google Shape;576;p19">
            <a:extLst>
              <a:ext uri="{FF2B5EF4-FFF2-40B4-BE49-F238E27FC236}">
                <a16:creationId xmlns:a16="http://schemas.microsoft.com/office/drawing/2014/main" id="{DF4C2A93-3E43-4435-AEB3-C0A6A4F68B28}"/>
              </a:ext>
            </a:extLst>
          </p:cNvPr>
          <p:cNvSpPr/>
          <p:nvPr/>
        </p:nvSpPr>
        <p:spPr>
          <a:xfrm>
            <a:off x="4990484" y="2820049"/>
            <a:ext cx="154397" cy="184236"/>
          </a:xfrm>
          <a:custGeom>
            <a:avLst/>
            <a:gdLst/>
            <a:ahLst/>
            <a:cxnLst/>
            <a:rect l="l" t="t" r="r" b="b"/>
            <a:pathLst>
              <a:path w="120000" h="120000" extrusionOk="0">
                <a:moveTo>
                  <a:pt x="60000" y="0"/>
                </a:moveTo>
                <a:lnTo>
                  <a:pt x="60000" y="120000"/>
                </a:lnTo>
              </a:path>
            </a:pathLst>
          </a:custGeom>
          <a:noFill/>
          <a:ln w="15875" cap="rnd" cmpd="sng">
            <a:solidFill>
              <a:srgbClr val="EAAC49"/>
            </a:solidFill>
            <a:prstDash val="solid"/>
            <a:round/>
            <a:headEnd type="none" w="sm" len="sm"/>
            <a:tailEnd type="none" w="sm" len="sm"/>
          </a:ln>
        </p:spPr>
        <p:txBody>
          <a:bodyPr/>
          <a:lstStyle/>
          <a:p>
            <a:endParaRPr lang="en-US"/>
          </a:p>
        </p:txBody>
      </p:sp>
      <p:sp>
        <p:nvSpPr>
          <p:cNvPr id="348" name="Google Shape;577;p19">
            <a:extLst>
              <a:ext uri="{FF2B5EF4-FFF2-40B4-BE49-F238E27FC236}">
                <a16:creationId xmlns:a16="http://schemas.microsoft.com/office/drawing/2014/main" id="{D2430B80-8A27-4B87-B60B-698267F83D24}"/>
              </a:ext>
            </a:extLst>
          </p:cNvPr>
          <p:cNvSpPr/>
          <p:nvPr/>
        </p:nvSpPr>
        <p:spPr>
          <a:xfrm>
            <a:off x="4990484" y="2197154"/>
            <a:ext cx="154397" cy="184236"/>
          </a:xfrm>
          <a:custGeom>
            <a:avLst/>
            <a:gdLst/>
            <a:ahLst/>
            <a:cxnLst/>
            <a:rect l="l" t="t" r="r" b="b"/>
            <a:pathLst>
              <a:path w="120000" h="120000" extrusionOk="0">
                <a:moveTo>
                  <a:pt x="60000" y="0"/>
                </a:moveTo>
                <a:lnTo>
                  <a:pt x="60000" y="120000"/>
                </a:lnTo>
              </a:path>
            </a:pathLst>
          </a:custGeom>
          <a:noFill/>
          <a:ln w="15875" cap="rnd" cmpd="sng">
            <a:solidFill>
              <a:srgbClr val="D3562F"/>
            </a:solidFill>
            <a:prstDash val="solid"/>
            <a:round/>
            <a:headEnd type="none" w="sm" len="sm"/>
            <a:tailEnd type="none" w="sm" len="sm"/>
          </a:ln>
        </p:spPr>
        <p:txBody>
          <a:bodyPr/>
          <a:lstStyle/>
          <a:p>
            <a:endParaRPr lang="en-US"/>
          </a:p>
        </p:txBody>
      </p:sp>
      <p:sp>
        <p:nvSpPr>
          <p:cNvPr id="349" name="Google Shape;602;p19">
            <a:extLst>
              <a:ext uri="{FF2B5EF4-FFF2-40B4-BE49-F238E27FC236}">
                <a16:creationId xmlns:a16="http://schemas.microsoft.com/office/drawing/2014/main" id="{2EF867DC-9358-4831-B4A3-416B8A0C106D}"/>
              </a:ext>
            </a:extLst>
          </p:cNvPr>
          <p:cNvSpPr txBox="1"/>
          <p:nvPr/>
        </p:nvSpPr>
        <p:spPr>
          <a:xfrm>
            <a:off x="4369302" y="2381390"/>
            <a:ext cx="1396758" cy="438658"/>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lang="en-US" sz="1200" kern="0">
                <a:solidFill>
                  <a:srgbClr val="000000"/>
                </a:solidFill>
                <a:latin typeface="+mj-lt"/>
                <a:cs typeface="Arial"/>
                <a:sym typeface="Corbel"/>
              </a:rPr>
              <a:t>System Design</a:t>
            </a:r>
            <a:endParaRPr kumimoji="0" sz="1200" b="0" i="0" u="none" strike="noStrike" kern="0" cap="none" spc="0" normalizeH="0" baseline="0" noProof="0">
              <a:ln>
                <a:noFill/>
              </a:ln>
              <a:solidFill>
                <a:srgbClr val="000000"/>
              </a:solidFill>
              <a:effectLst/>
              <a:uLnTx/>
              <a:uFillTx/>
              <a:latin typeface="Arial"/>
              <a:cs typeface="Arial"/>
              <a:sym typeface="Arial"/>
            </a:endParaRPr>
          </a:p>
        </p:txBody>
      </p:sp>
      <p:sp>
        <p:nvSpPr>
          <p:cNvPr id="350" name="Google Shape;604;p19">
            <a:extLst>
              <a:ext uri="{FF2B5EF4-FFF2-40B4-BE49-F238E27FC236}">
                <a16:creationId xmlns:a16="http://schemas.microsoft.com/office/drawing/2014/main" id="{3C4A34CF-E701-4EF6-8B30-7F072AD7DB1D}"/>
              </a:ext>
            </a:extLst>
          </p:cNvPr>
          <p:cNvSpPr txBox="1"/>
          <p:nvPr/>
        </p:nvSpPr>
        <p:spPr>
          <a:xfrm>
            <a:off x="4369302" y="3004285"/>
            <a:ext cx="1396758" cy="438658"/>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lang="en-US" sz="1200" kern="0">
                <a:solidFill>
                  <a:srgbClr val="000000"/>
                </a:solidFill>
                <a:latin typeface="+mj-lt"/>
                <a:cs typeface="Arial"/>
                <a:sym typeface="Corbel"/>
              </a:rPr>
              <a:t>Design the interfaces</a:t>
            </a:r>
            <a:endParaRPr kumimoji="0" sz="1200" b="0" i="0" u="none" strike="noStrike" kern="0" cap="none" spc="0" normalizeH="0" baseline="0" noProof="0">
              <a:ln>
                <a:noFill/>
              </a:ln>
              <a:solidFill>
                <a:srgbClr val="000000"/>
              </a:solidFill>
              <a:effectLst/>
              <a:uLnTx/>
              <a:uFillTx/>
              <a:latin typeface="Arial"/>
              <a:cs typeface="Arial"/>
              <a:sym typeface="Arial"/>
            </a:endParaRPr>
          </a:p>
        </p:txBody>
      </p:sp>
      <p:sp>
        <p:nvSpPr>
          <p:cNvPr id="351" name="Google Shape;606;p19">
            <a:extLst>
              <a:ext uri="{FF2B5EF4-FFF2-40B4-BE49-F238E27FC236}">
                <a16:creationId xmlns:a16="http://schemas.microsoft.com/office/drawing/2014/main" id="{FA97946B-1131-4E85-9158-A09A327E8D8A}"/>
              </a:ext>
            </a:extLst>
          </p:cNvPr>
          <p:cNvSpPr txBox="1"/>
          <p:nvPr/>
        </p:nvSpPr>
        <p:spPr>
          <a:xfrm>
            <a:off x="4369302" y="3627179"/>
            <a:ext cx="1396758" cy="438658"/>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mj-lt"/>
                <a:cs typeface="Arial"/>
                <a:sym typeface="Corbel"/>
              </a:rPr>
              <a:t>Link </a:t>
            </a:r>
            <a:r>
              <a:rPr lang="en-US" sz="1200" kern="0" dirty="0">
                <a:solidFill>
                  <a:srgbClr val="000000"/>
                </a:solidFill>
                <a:latin typeface="+mj-lt"/>
                <a:cs typeface="Arial"/>
                <a:sym typeface="Corbel"/>
              </a:rPr>
              <a:t>interface windows</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352" name="Google Shape;608;p19">
            <a:extLst>
              <a:ext uri="{FF2B5EF4-FFF2-40B4-BE49-F238E27FC236}">
                <a16:creationId xmlns:a16="http://schemas.microsoft.com/office/drawing/2014/main" id="{D47FEBA4-619E-4A7A-A49A-A12C0E3FBD39}"/>
              </a:ext>
            </a:extLst>
          </p:cNvPr>
          <p:cNvSpPr txBox="1"/>
          <p:nvPr/>
        </p:nvSpPr>
        <p:spPr>
          <a:xfrm>
            <a:off x="4369302" y="4250074"/>
            <a:ext cx="1396758" cy="438658"/>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lang="en-US" sz="1200" kern="0" dirty="0">
                <a:solidFill>
                  <a:srgbClr val="000000"/>
                </a:solidFill>
                <a:latin typeface="+mj-lt"/>
                <a:cs typeface="Arial"/>
                <a:sym typeface="Corbel"/>
              </a:rPr>
              <a:t>Create Database</a:t>
            </a:r>
            <a:endParaRPr kumimoji="0"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353" name="Google Shape;574;p19">
            <a:extLst>
              <a:ext uri="{FF2B5EF4-FFF2-40B4-BE49-F238E27FC236}">
                <a16:creationId xmlns:a16="http://schemas.microsoft.com/office/drawing/2014/main" id="{23E31C1A-3437-4FEA-943E-C2EBDB6332A4}"/>
              </a:ext>
            </a:extLst>
          </p:cNvPr>
          <p:cNvSpPr/>
          <p:nvPr/>
        </p:nvSpPr>
        <p:spPr>
          <a:xfrm>
            <a:off x="6780341" y="3441651"/>
            <a:ext cx="154397" cy="184236"/>
          </a:xfrm>
          <a:custGeom>
            <a:avLst/>
            <a:gdLst/>
            <a:ahLst/>
            <a:cxnLst/>
            <a:rect l="l" t="t" r="r" b="b"/>
            <a:pathLst>
              <a:path w="120000" h="120000" extrusionOk="0">
                <a:moveTo>
                  <a:pt x="60000" y="0"/>
                </a:moveTo>
                <a:lnTo>
                  <a:pt x="60000" y="120000"/>
                </a:lnTo>
              </a:path>
            </a:pathLst>
          </a:custGeom>
          <a:noFill/>
          <a:ln w="15875" cap="rnd" cmpd="sng">
            <a:solidFill>
              <a:srgbClr val="EAAC49"/>
            </a:solidFill>
            <a:prstDash val="solid"/>
            <a:round/>
            <a:headEnd type="none" w="sm" len="sm"/>
            <a:tailEnd type="none" w="sm" len="sm"/>
          </a:ln>
        </p:spPr>
        <p:txBody>
          <a:bodyPr/>
          <a:lstStyle/>
          <a:p>
            <a:endParaRPr lang="en-US"/>
          </a:p>
        </p:txBody>
      </p:sp>
      <p:sp>
        <p:nvSpPr>
          <p:cNvPr id="355" name="Google Shape;576;p19">
            <a:extLst>
              <a:ext uri="{FF2B5EF4-FFF2-40B4-BE49-F238E27FC236}">
                <a16:creationId xmlns:a16="http://schemas.microsoft.com/office/drawing/2014/main" id="{40D0FAC4-9726-4288-8D2A-14014A0B9A00}"/>
              </a:ext>
            </a:extLst>
          </p:cNvPr>
          <p:cNvSpPr/>
          <p:nvPr/>
        </p:nvSpPr>
        <p:spPr>
          <a:xfrm>
            <a:off x="6797611" y="2820049"/>
            <a:ext cx="154397" cy="184236"/>
          </a:xfrm>
          <a:custGeom>
            <a:avLst/>
            <a:gdLst/>
            <a:ahLst/>
            <a:cxnLst/>
            <a:rect l="l" t="t" r="r" b="b"/>
            <a:pathLst>
              <a:path w="120000" h="120000" extrusionOk="0">
                <a:moveTo>
                  <a:pt x="60000" y="0"/>
                </a:moveTo>
                <a:lnTo>
                  <a:pt x="60000" y="120000"/>
                </a:lnTo>
              </a:path>
            </a:pathLst>
          </a:custGeom>
          <a:noFill/>
          <a:ln w="15875" cap="rnd" cmpd="sng">
            <a:solidFill>
              <a:srgbClr val="EAAC49"/>
            </a:solidFill>
            <a:prstDash val="solid"/>
            <a:round/>
            <a:headEnd type="none" w="sm" len="sm"/>
            <a:tailEnd type="none" w="sm" len="sm"/>
          </a:ln>
        </p:spPr>
        <p:txBody>
          <a:bodyPr/>
          <a:lstStyle/>
          <a:p>
            <a:endParaRPr lang="en-US"/>
          </a:p>
        </p:txBody>
      </p:sp>
      <p:sp>
        <p:nvSpPr>
          <p:cNvPr id="356" name="Google Shape;577;p19">
            <a:extLst>
              <a:ext uri="{FF2B5EF4-FFF2-40B4-BE49-F238E27FC236}">
                <a16:creationId xmlns:a16="http://schemas.microsoft.com/office/drawing/2014/main" id="{145CAAAE-AAF7-4879-A189-4DEE717FA882}"/>
              </a:ext>
            </a:extLst>
          </p:cNvPr>
          <p:cNvSpPr/>
          <p:nvPr/>
        </p:nvSpPr>
        <p:spPr>
          <a:xfrm>
            <a:off x="6797611" y="2197154"/>
            <a:ext cx="154397" cy="184236"/>
          </a:xfrm>
          <a:custGeom>
            <a:avLst/>
            <a:gdLst/>
            <a:ahLst/>
            <a:cxnLst/>
            <a:rect l="l" t="t" r="r" b="b"/>
            <a:pathLst>
              <a:path w="120000" h="120000" extrusionOk="0">
                <a:moveTo>
                  <a:pt x="60000" y="0"/>
                </a:moveTo>
                <a:lnTo>
                  <a:pt x="60000" y="120000"/>
                </a:lnTo>
              </a:path>
            </a:pathLst>
          </a:custGeom>
          <a:noFill/>
          <a:ln w="15875" cap="rnd" cmpd="sng">
            <a:solidFill>
              <a:srgbClr val="D3562F"/>
            </a:solidFill>
            <a:prstDash val="solid"/>
            <a:round/>
            <a:headEnd type="none" w="sm" len="sm"/>
            <a:tailEnd type="none" w="sm" len="sm"/>
          </a:ln>
        </p:spPr>
        <p:txBody>
          <a:bodyPr/>
          <a:lstStyle/>
          <a:p>
            <a:endParaRPr lang="en-US"/>
          </a:p>
        </p:txBody>
      </p:sp>
      <p:sp>
        <p:nvSpPr>
          <p:cNvPr id="357" name="Google Shape;602;p19">
            <a:extLst>
              <a:ext uri="{FF2B5EF4-FFF2-40B4-BE49-F238E27FC236}">
                <a16:creationId xmlns:a16="http://schemas.microsoft.com/office/drawing/2014/main" id="{1D003E54-16EB-46A1-AC23-9228A0A54213}"/>
              </a:ext>
            </a:extLst>
          </p:cNvPr>
          <p:cNvSpPr txBox="1"/>
          <p:nvPr/>
        </p:nvSpPr>
        <p:spPr>
          <a:xfrm>
            <a:off x="6176429" y="2381390"/>
            <a:ext cx="1396758" cy="438658"/>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lang="en-US" sz="1200" kern="0">
                <a:solidFill>
                  <a:srgbClr val="000000"/>
                </a:solidFill>
                <a:latin typeface="+mj-lt"/>
                <a:cs typeface="Arial"/>
                <a:sym typeface="Corbel"/>
              </a:rPr>
              <a:t>Data Collecting</a:t>
            </a:r>
            <a:endParaRPr kumimoji="0" sz="1200" b="0" i="0" u="none" strike="noStrike" kern="0" cap="none" spc="0" normalizeH="0" baseline="0" noProof="0">
              <a:ln>
                <a:noFill/>
              </a:ln>
              <a:solidFill>
                <a:srgbClr val="000000"/>
              </a:solidFill>
              <a:effectLst/>
              <a:uLnTx/>
              <a:uFillTx/>
              <a:latin typeface="+mj-lt"/>
              <a:cs typeface="Arial"/>
              <a:sym typeface="Arial"/>
            </a:endParaRPr>
          </a:p>
        </p:txBody>
      </p:sp>
      <p:sp>
        <p:nvSpPr>
          <p:cNvPr id="358" name="Google Shape;604;p19">
            <a:extLst>
              <a:ext uri="{FF2B5EF4-FFF2-40B4-BE49-F238E27FC236}">
                <a16:creationId xmlns:a16="http://schemas.microsoft.com/office/drawing/2014/main" id="{8C97CD28-621D-4001-A838-21B63DA5340E}"/>
              </a:ext>
            </a:extLst>
          </p:cNvPr>
          <p:cNvSpPr txBox="1"/>
          <p:nvPr/>
        </p:nvSpPr>
        <p:spPr>
          <a:xfrm>
            <a:off x="6176429" y="3004285"/>
            <a:ext cx="1396758" cy="438658"/>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lang="en-US" sz="1200" kern="0">
                <a:solidFill>
                  <a:srgbClr val="000000"/>
                </a:solidFill>
                <a:latin typeface="+mj-lt"/>
                <a:cs typeface="Arial"/>
                <a:sym typeface="Corbel"/>
              </a:rPr>
              <a:t>Analyze data</a:t>
            </a:r>
            <a:endParaRPr kumimoji="0" sz="1200" b="0" i="0" u="none" strike="noStrike" kern="0" cap="none" spc="0" normalizeH="0" baseline="0" noProof="0">
              <a:ln>
                <a:noFill/>
              </a:ln>
              <a:solidFill>
                <a:srgbClr val="000000"/>
              </a:solidFill>
              <a:effectLst/>
              <a:uLnTx/>
              <a:uFillTx/>
              <a:latin typeface="Arial"/>
              <a:cs typeface="Arial"/>
              <a:sym typeface="Arial"/>
            </a:endParaRPr>
          </a:p>
        </p:txBody>
      </p:sp>
      <p:sp>
        <p:nvSpPr>
          <p:cNvPr id="360" name="Google Shape;608;p19">
            <a:extLst>
              <a:ext uri="{FF2B5EF4-FFF2-40B4-BE49-F238E27FC236}">
                <a16:creationId xmlns:a16="http://schemas.microsoft.com/office/drawing/2014/main" id="{3A67C45D-F504-46FF-98A7-52CB3377932B}"/>
              </a:ext>
            </a:extLst>
          </p:cNvPr>
          <p:cNvSpPr txBox="1"/>
          <p:nvPr/>
        </p:nvSpPr>
        <p:spPr>
          <a:xfrm>
            <a:off x="6159159" y="3625887"/>
            <a:ext cx="1396758" cy="438658"/>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lang="en-US" sz="1200" kern="0" dirty="0">
                <a:solidFill>
                  <a:srgbClr val="000000"/>
                </a:solidFill>
                <a:latin typeface="+mj-lt"/>
                <a:cs typeface="Arial"/>
                <a:sym typeface="Corbel"/>
              </a:rPr>
              <a:t>Encode core functionalities </a:t>
            </a:r>
            <a:endParaRPr kumimoji="0"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362" name="Google Shape;575;p19">
            <a:extLst>
              <a:ext uri="{FF2B5EF4-FFF2-40B4-BE49-F238E27FC236}">
                <a16:creationId xmlns:a16="http://schemas.microsoft.com/office/drawing/2014/main" id="{A9180653-DB7E-466D-B7E0-DAE74A24CA60}"/>
              </a:ext>
            </a:extLst>
          </p:cNvPr>
          <p:cNvSpPr/>
          <p:nvPr/>
        </p:nvSpPr>
        <p:spPr>
          <a:xfrm>
            <a:off x="8487691" y="3442944"/>
            <a:ext cx="154397" cy="184236"/>
          </a:xfrm>
          <a:custGeom>
            <a:avLst/>
            <a:gdLst/>
            <a:ahLst/>
            <a:cxnLst/>
            <a:rect l="l" t="t" r="r" b="b"/>
            <a:pathLst>
              <a:path w="120000" h="120000" extrusionOk="0">
                <a:moveTo>
                  <a:pt x="60000" y="0"/>
                </a:moveTo>
                <a:lnTo>
                  <a:pt x="60000" y="120000"/>
                </a:lnTo>
              </a:path>
            </a:pathLst>
          </a:custGeom>
          <a:noFill/>
          <a:ln w="15875" cap="rnd" cmpd="sng">
            <a:solidFill>
              <a:srgbClr val="EAAC49"/>
            </a:solidFill>
            <a:prstDash val="solid"/>
            <a:round/>
            <a:headEnd type="none" w="sm" len="sm"/>
            <a:tailEnd type="none" w="sm" len="sm"/>
          </a:ln>
        </p:spPr>
        <p:txBody>
          <a:bodyPr/>
          <a:lstStyle/>
          <a:p>
            <a:endParaRPr lang="en-US"/>
          </a:p>
        </p:txBody>
      </p:sp>
      <p:sp>
        <p:nvSpPr>
          <p:cNvPr id="363" name="Google Shape;576;p19">
            <a:extLst>
              <a:ext uri="{FF2B5EF4-FFF2-40B4-BE49-F238E27FC236}">
                <a16:creationId xmlns:a16="http://schemas.microsoft.com/office/drawing/2014/main" id="{93F38C68-24EF-46C4-8B62-963C321FB3BA}"/>
              </a:ext>
            </a:extLst>
          </p:cNvPr>
          <p:cNvSpPr/>
          <p:nvPr/>
        </p:nvSpPr>
        <p:spPr>
          <a:xfrm>
            <a:off x="8487691" y="2820049"/>
            <a:ext cx="154397" cy="184236"/>
          </a:xfrm>
          <a:custGeom>
            <a:avLst/>
            <a:gdLst/>
            <a:ahLst/>
            <a:cxnLst/>
            <a:rect l="l" t="t" r="r" b="b"/>
            <a:pathLst>
              <a:path w="120000" h="120000" extrusionOk="0">
                <a:moveTo>
                  <a:pt x="60000" y="0"/>
                </a:moveTo>
                <a:lnTo>
                  <a:pt x="60000" y="120000"/>
                </a:lnTo>
              </a:path>
            </a:pathLst>
          </a:custGeom>
          <a:noFill/>
          <a:ln w="15875" cap="rnd" cmpd="sng">
            <a:solidFill>
              <a:srgbClr val="EAAC49"/>
            </a:solidFill>
            <a:prstDash val="solid"/>
            <a:round/>
            <a:headEnd type="none" w="sm" len="sm"/>
            <a:tailEnd type="none" w="sm" len="sm"/>
          </a:ln>
        </p:spPr>
        <p:txBody>
          <a:bodyPr/>
          <a:lstStyle/>
          <a:p>
            <a:endParaRPr lang="en-US"/>
          </a:p>
        </p:txBody>
      </p:sp>
      <p:sp>
        <p:nvSpPr>
          <p:cNvPr id="364" name="Google Shape;577;p19">
            <a:extLst>
              <a:ext uri="{FF2B5EF4-FFF2-40B4-BE49-F238E27FC236}">
                <a16:creationId xmlns:a16="http://schemas.microsoft.com/office/drawing/2014/main" id="{53384542-02F0-4CBA-B594-5B889E301323}"/>
              </a:ext>
            </a:extLst>
          </p:cNvPr>
          <p:cNvSpPr/>
          <p:nvPr/>
        </p:nvSpPr>
        <p:spPr>
          <a:xfrm>
            <a:off x="8487691" y="2197154"/>
            <a:ext cx="154397" cy="184236"/>
          </a:xfrm>
          <a:custGeom>
            <a:avLst/>
            <a:gdLst/>
            <a:ahLst/>
            <a:cxnLst/>
            <a:rect l="l" t="t" r="r" b="b"/>
            <a:pathLst>
              <a:path w="120000" h="120000" extrusionOk="0">
                <a:moveTo>
                  <a:pt x="60000" y="0"/>
                </a:moveTo>
                <a:lnTo>
                  <a:pt x="60000" y="120000"/>
                </a:lnTo>
              </a:path>
            </a:pathLst>
          </a:custGeom>
          <a:noFill/>
          <a:ln w="15875" cap="rnd" cmpd="sng">
            <a:solidFill>
              <a:srgbClr val="D3562F"/>
            </a:solidFill>
            <a:prstDash val="solid"/>
            <a:round/>
            <a:headEnd type="none" w="sm" len="sm"/>
            <a:tailEnd type="none" w="sm" len="sm"/>
          </a:ln>
        </p:spPr>
        <p:txBody>
          <a:bodyPr/>
          <a:lstStyle/>
          <a:p>
            <a:endParaRPr lang="en-US"/>
          </a:p>
        </p:txBody>
      </p:sp>
      <p:sp>
        <p:nvSpPr>
          <p:cNvPr id="365" name="Google Shape;602;p19">
            <a:extLst>
              <a:ext uri="{FF2B5EF4-FFF2-40B4-BE49-F238E27FC236}">
                <a16:creationId xmlns:a16="http://schemas.microsoft.com/office/drawing/2014/main" id="{03AB7A9F-C284-4121-9E0A-B3AEFFD3FB0F}"/>
              </a:ext>
            </a:extLst>
          </p:cNvPr>
          <p:cNvSpPr txBox="1"/>
          <p:nvPr/>
        </p:nvSpPr>
        <p:spPr>
          <a:xfrm>
            <a:off x="7866509" y="2381390"/>
            <a:ext cx="1396758" cy="438658"/>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mj-lt"/>
                <a:ea typeface="Corbel"/>
                <a:cs typeface="Corbel"/>
                <a:sym typeface="Corbel"/>
              </a:rPr>
              <a:t>Unite testing</a:t>
            </a:r>
            <a:endParaRPr kumimoji="0" lang="en-US" sz="1200" b="0" i="0" u="none" strike="noStrike" kern="0" cap="none" spc="0" normalizeH="0" baseline="0" noProof="0">
              <a:ln>
                <a:noFill/>
              </a:ln>
              <a:solidFill>
                <a:srgbClr val="000000"/>
              </a:solidFill>
              <a:effectLst/>
              <a:uLnTx/>
              <a:uFillTx/>
              <a:latin typeface="+mj-lt"/>
              <a:cs typeface="Arial"/>
              <a:sym typeface="Arial"/>
            </a:endParaRPr>
          </a:p>
        </p:txBody>
      </p:sp>
      <p:sp>
        <p:nvSpPr>
          <p:cNvPr id="366" name="Google Shape;604;p19">
            <a:extLst>
              <a:ext uri="{FF2B5EF4-FFF2-40B4-BE49-F238E27FC236}">
                <a16:creationId xmlns:a16="http://schemas.microsoft.com/office/drawing/2014/main" id="{59E66000-71CC-4AF8-AEB4-EE1BFAA01297}"/>
              </a:ext>
            </a:extLst>
          </p:cNvPr>
          <p:cNvSpPr txBox="1"/>
          <p:nvPr/>
        </p:nvSpPr>
        <p:spPr>
          <a:xfrm>
            <a:off x="7866509" y="3004285"/>
            <a:ext cx="1396758" cy="438658"/>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mj-lt"/>
                <a:ea typeface="Corbel"/>
                <a:cs typeface="Corbel"/>
                <a:sym typeface="Corbel"/>
              </a:rPr>
              <a:t>Separate function testing</a:t>
            </a:r>
            <a:endParaRPr kumimoji="0" sz="1200" b="0" i="0" u="none" strike="noStrike" kern="0" cap="none" spc="0" normalizeH="0" baseline="0" noProof="0">
              <a:ln>
                <a:noFill/>
              </a:ln>
              <a:solidFill>
                <a:srgbClr val="000000"/>
              </a:solidFill>
              <a:effectLst/>
              <a:uLnTx/>
              <a:uFillTx/>
              <a:latin typeface="+mj-lt"/>
              <a:cs typeface="Arial"/>
              <a:sym typeface="Arial"/>
            </a:endParaRPr>
          </a:p>
        </p:txBody>
      </p:sp>
      <p:sp>
        <p:nvSpPr>
          <p:cNvPr id="367" name="Google Shape;606;p19">
            <a:extLst>
              <a:ext uri="{FF2B5EF4-FFF2-40B4-BE49-F238E27FC236}">
                <a16:creationId xmlns:a16="http://schemas.microsoft.com/office/drawing/2014/main" id="{223D38CA-AD51-434F-A355-A989C4C62024}"/>
              </a:ext>
            </a:extLst>
          </p:cNvPr>
          <p:cNvSpPr txBox="1"/>
          <p:nvPr/>
        </p:nvSpPr>
        <p:spPr>
          <a:xfrm>
            <a:off x="7866509" y="3627179"/>
            <a:ext cx="1396758" cy="438658"/>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mj-lt"/>
                <a:ea typeface="Corbel"/>
                <a:cs typeface="Corbel"/>
                <a:sym typeface="Corbel"/>
              </a:rPr>
              <a:t>Integrated system testing</a:t>
            </a:r>
            <a:endParaRPr kumimoji="0" sz="1200" b="0" i="0" u="none" strike="noStrike" kern="0" cap="none" spc="0" normalizeH="0" baseline="0" noProof="0">
              <a:ln>
                <a:noFill/>
              </a:ln>
              <a:solidFill>
                <a:srgbClr val="000000"/>
              </a:solidFill>
              <a:effectLst/>
              <a:uLnTx/>
              <a:uFillTx/>
              <a:latin typeface="+mj-lt"/>
              <a:cs typeface="Arial"/>
              <a:sym typeface="Arial"/>
            </a:endParaRPr>
          </a:p>
        </p:txBody>
      </p:sp>
      <p:sp>
        <p:nvSpPr>
          <p:cNvPr id="372" name="Google Shape;577;p19">
            <a:extLst>
              <a:ext uri="{FF2B5EF4-FFF2-40B4-BE49-F238E27FC236}">
                <a16:creationId xmlns:a16="http://schemas.microsoft.com/office/drawing/2014/main" id="{D1262CA7-30B2-4335-8507-DC902248C54E}"/>
              </a:ext>
            </a:extLst>
          </p:cNvPr>
          <p:cNvSpPr/>
          <p:nvPr/>
        </p:nvSpPr>
        <p:spPr>
          <a:xfrm>
            <a:off x="10177769" y="2197154"/>
            <a:ext cx="154397" cy="184236"/>
          </a:xfrm>
          <a:custGeom>
            <a:avLst/>
            <a:gdLst/>
            <a:ahLst/>
            <a:cxnLst/>
            <a:rect l="l" t="t" r="r" b="b"/>
            <a:pathLst>
              <a:path w="120000" h="120000" extrusionOk="0">
                <a:moveTo>
                  <a:pt x="60000" y="0"/>
                </a:moveTo>
                <a:lnTo>
                  <a:pt x="60000" y="120000"/>
                </a:lnTo>
              </a:path>
            </a:pathLst>
          </a:custGeom>
          <a:noFill/>
          <a:ln w="15875" cap="rnd" cmpd="sng">
            <a:solidFill>
              <a:srgbClr val="D3562F"/>
            </a:solidFill>
            <a:prstDash val="solid"/>
            <a:round/>
            <a:headEnd type="none" w="sm" len="sm"/>
            <a:tailEnd type="none" w="sm" len="sm"/>
          </a:ln>
        </p:spPr>
        <p:txBody>
          <a:bodyPr/>
          <a:lstStyle/>
          <a:p>
            <a:endParaRPr lang="en-US"/>
          </a:p>
        </p:txBody>
      </p:sp>
      <p:sp>
        <p:nvSpPr>
          <p:cNvPr id="375" name="Google Shape;606;p19">
            <a:extLst>
              <a:ext uri="{FF2B5EF4-FFF2-40B4-BE49-F238E27FC236}">
                <a16:creationId xmlns:a16="http://schemas.microsoft.com/office/drawing/2014/main" id="{55FE7AEE-FB6A-4ABC-ADBA-DB2C50BA2E84}"/>
              </a:ext>
            </a:extLst>
          </p:cNvPr>
          <p:cNvSpPr txBox="1"/>
          <p:nvPr/>
        </p:nvSpPr>
        <p:spPr>
          <a:xfrm>
            <a:off x="9608872" y="2381389"/>
            <a:ext cx="1396758" cy="438658"/>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5700" tIns="5700" rIns="5700" bIns="5700" anchor="ctr" anchorCtr="0">
            <a:noAutofit/>
          </a:bodyPr>
          <a:lstStyle/>
          <a:p>
            <a:pPr marL="0" marR="0" lvl="0" indent="0" algn="ctr" rtl="0">
              <a:lnSpc>
                <a:spcPct val="90000"/>
              </a:lnSpc>
              <a:spcBef>
                <a:spcPts val="0"/>
              </a:spcBef>
              <a:spcAft>
                <a:spcPts val="0"/>
              </a:spcAft>
              <a:buNone/>
            </a:pPr>
            <a:r>
              <a:rPr lang="en-US" sz="1200" dirty="0">
                <a:solidFill>
                  <a:schemeClr val="dk1"/>
                </a:solidFill>
                <a:latin typeface="+mj-lt"/>
                <a:sym typeface="Corbel"/>
              </a:rPr>
              <a:t>PowerPoint Presentation</a:t>
            </a:r>
            <a:endParaRPr lang="en-US" sz="1050" dirty="0">
              <a:latin typeface="+mj-lt"/>
            </a:endParaRPr>
          </a:p>
        </p:txBody>
      </p:sp>
      <p:sp>
        <p:nvSpPr>
          <p:cNvPr id="381" name="Rectangle 380">
            <a:extLst>
              <a:ext uri="{FF2B5EF4-FFF2-40B4-BE49-F238E27FC236}">
                <a16:creationId xmlns:a16="http://schemas.microsoft.com/office/drawing/2014/main" id="{CC97990E-83C5-45ED-A6A4-26DE3053B6BD}"/>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sp>
        <p:nvSpPr>
          <p:cNvPr id="383" name="Google Shape;574;p19">
            <a:extLst>
              <a:ext uri="{FF2B5EF4-FFF2-40B4-BE49-F238E27FC236}">
                <a16:creationId xmlns:a16="http://schemas.microsoft.com/office/drawing/2014/main" id="{41CB4EF7-32B1-472C-9D3A-1FDF92CA9E43}"/>
              </a:ext>
            </a:extLst>
          </p:cNvPr>
          <p:cNvSpPr/>
          <p:nvPr/>
        </p:nvSpPr>
        <p:spPr>
          <a:xfrm>
            <a:off x="4978051" y="4676150"/>
            <a:ext cx="154397" cy="184236"/>
          </a:xfrm>
          <a:custGeom>
            <a:avLst/>
            <a:gdLst/>
            <a:ahLst/>
            <a:cxnLst/>
            <a:rect l="l" t="t" r="r" b="b"/>
            <a:pathLst>
              <a:path w="120000" h="120000" extrusionOk="0">
                <a:moveTo>
                  <a:pt x="60000" y="0"/>
                </a:moveTo>
                <a:lnTo>
                  <a:pt x="60000" y="120000"/>
                </a:lnTo>
              </a:path>
            </a:pathLst>
          </a:custGeom>
          <a:noFill/>
          <a:ln w="15875" cap="rnd" cmpd="sng">
            <a:solidFill>
              <a:srgbClr val="EAAC49"/>
            </a:solidFill>
            <a:prstDash val="solid"/>
            <a:round/>
            <a:headEnd type="none" w="sm" len="sm"/>
            <a:tailEnd type="none" w="sm" len="sm"/>
          </a:ln>
        </p:spPr>
        <p:txBody>
          <a:bodyPr/>
          <a:lstStyle/>
          <a:p>
            <a:endParaRPr lang="en-US"/>
          </a:p>
        </p:txBody>
      </p:sp>
      <p:sp>
        <p:nvSpPr>
          <p:cNvPr id="384" name="Google Shape;608;p19">
            <a:extLst>
              <a:ext uri="{FF2B5EF4-FFF2-40B4-BE49-F238E27FC236}">
                <a16:creationId xmlns:a16="http://schemas.microsoft.com/office/drawing/2014/main" id="{10B39720-79DA-4416-A5A7-0B38EC3ED539}"/>
              </a:ext>
            </a:extLst>
          </p:cNvPr>
          <p:cNvSpPr txBox="1"/>
          <p:nvPr/>
        </p:nvSpPr>
        <p:spPr>
          <a:xfrm>
            <a:off x="4356869" y="4860386"/>
            <a:ext cx="1396758" cy="438658"/>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5700" tIns="5700" rIns="5700" bIns="5700" anchor="ctr" anchorCtr="0">
            <a:noAutofit/>
          </a:bodyPr>
          <a:lstStyle/>
          <a:p>
            <a:pPr marL="0" marR="0" lvl="0" indent="0" algn="ctr" rtl="0">
              <a:lnSpc>
                <a:spcPct val="90000"/>
              </a:lnSpc>
              <a:spcBef>
                <a:spcPts val="0"/>
              </a:spcBef>
              <a:spcAft>
                <a:spcPts val="0"/>
              </a:spcAft>
              <a:buNone/>
            </a:pPr>
            <a:r>
              <a:rPr lang="en-US" sz="1200" dirty="0">
                <a:solidFill>
                  <a:schemeClr val="dk1"/>
                </a:solidFill>
                <a:latin typeface="+mj-lt"/>
                <a:sym typeface="Corbel"/>
              </a:rPr>
              <a:t>Link with database</a:t>
            </a:r>
            <a:endParaRPr lang="en-US" sz="1050" dirty="0">
              <a:latin typeface="+mj-lt"/>
            </a:endParaRPr>
          </a:p>
        </p:txBody>
      </p:sp>
      <p:sp>
        <p:nvSpPr>
          <p:cNvPr id="385" name="Google Shape;574;p19">
            <a:extLst>
              <a:ext uri="{FF2B5EF4-FFF2-40B4-BE49-F238E27FC236}">
                <a16:creationId xmlns:a16="http://schemas.microsoft.com/office/drawing/2014/main" id="{D7A84F26-DC7D-4780-8F8F-A9BC228F2F64}"/>
              </a:ext>
            </a:extLst>
          </p:cNvPr>
          <p:cNvSpPr/>
          <p:nvPr/>
        </p:nvSpPr>
        <p:spPr>
          <a:xfrm>
            <a:off x="6779336" y="4088847"/>
            <a:ext cx="154397" cy="184236"/>
          </a:xfrm>
          <a:custGeom>
            <a:avLst/>
            <a:gdLst/>
            <a:ahLst/>
            <a:cxnLst/>
            <a:rect l="l" t="t" r="r" b="b"/>
            <a:pathLst>
              <a:path w="120000" h="120000" extrusionOk="0">
                <a:moveTo>
                  <a:pt x="60000" y="0"/>
                </a:moveTo>
                <a:lnTo>
                  <a:pt x="60000" y="120000"/>
                </a:lnTo>
              </a:path>
            </a:pathLst>
          </a:custGeom>
          <a:noFill/>
          <a:ln w="15875" cap="rnd" cmpd="sng">
            <a:solidFill>
              <a:srgbClr val="EAAC49"/>
            </a:solidFill>
            <a:prstDash val="solid"/>
            <a:round/>
            <a:headEnd type="none" w="sm" len="sm"/>
            <a:tailEnd type="none" w="sm" len="sm"/>
          </a:ln>
        </p:spPr>
        <p:txBody>
          <a:bodyPr/>
          <a:lstStyle/>
          <a:p>
            <a:endParaRPr lang="en-US"/>
          </a:p>
        </p:txBody>
      </p:sp>
      <p:sp>
        <p:nvSpPr>
          <p:cNvPr id="386" name="Google Shape;608;p19">
            <a:extLst>
              <a:ext uri="{FF2B5EF4-FFF2-40B4-BE49-F238E27FC236}">
                <a16:creationId xmlns:a16="http://schemas.microsoft.com/office/drawing/2014/main" id="{22BF0408-1908-438A-9604-CEC9E14DAA54}"/>
              </a:ext>
            </a:extLst>
          </p:cNvPr>
          <p:cNvSpPr txBox="1"/>
          <p:nvPr/>
        </p:nvSpPr>
        <p:spPr>
          <a:xfrm>
            <a:off x="6176429" y="4250074"/>
            <a:ext cx="1396758" cy="438658"/>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5700" tIns="5700" rIns="5700" bIns="5700" anchor="ctr" anchorCtr="0">
            <a:no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kumimoji="0" lang="en-US" sz="1200" i="0" u="none" strike="noStrike" kern="0" cap="none" spc="0" normalizeH="0" baseline="0" noProof="0" dirty="0">
                <a:ln>
                  <a:noFill/>
                </a:ln>
                <a:solidFill>
                  <a:srgbClr val="000000"/>
                </a:solidFill>
                <a:effectLst/>
                <a:uLnTx/>
                <a:uFillTx/>
                <a:latin typeface="Arial"/>
                <a:cs typeface="Arial"/>
                <a:sym typeface="Arial"/>
              </a:rPr>
              <a:t>Develop windows form application</a:t>
            </a:r>
            <a:endParaRPr kumimoji="0" sz="1200" i="0" u="none" strike="noStrike" kern="0" cap="none" spc="0" normalizeH="0" baseline="0" noProof="0" dirty="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E68168D3-D08A-D8C3-5720-782C0D904E01}"/>
              </a:ext>
            </a:extLst>
          </p:cNvPr>
          <p:cNvSpPr txBox="1"/>
          <p:nvPr/>
        </p:nvSpPr>
        <p:spPr>
          <a:xfrm>
            <a:off x="1284165" y="239554"/>
            <a:ext cx="9623670" cy="523202"/>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rPr>
              <a:t>WORK BREAKDOWN</a:t>
            </a:r>
          </a:p>
        </p:txBody>
      </p:sp>
    </p:spTree>
    <p:extLst>
      <p:ext uri="{BB962C8B-B14F-4D97-AF65-F5344CB8AC3E}">
        <p14:creationId xmlns:p14="http://schemas.microsoft.com/office/powerpoint/2010/main" val="445038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98C3B736-F50D-441B-A694-B0D70E3638FA}"/>
              </a:ext>
            </a:extLst>
          </p:cNvPr>
          <p:cNvSpPr txBox="1"/>
          <p:nvPr/>
        </p:nvSpPr>
        <p:spPr>
          <a:xfrm>
            <a:off x="2443250" y="239554"/>
            <a:ext cx="7700876" cy="553980"/>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E4E79"/>
                </a:solidFill>
                <a:effectLst/>
                <a:uLnTx/>
                <a:uFillTx/>
                <a:latin typeface="Segoe UI" panose="020B0502040204020203" pitchFamily="34" charset="0"/>
                <a:ea typeface="+mn-ea"/>
                <a:cs typeface="Segoe UI" panose="020B0502040204020203" pitchFamily="34" charset="0"/>
              </a:rPr>
              <a:t>SYSTEM SUMMERY</a:t>
            </a:r>
          </a:p>
        </p:txBody>
      </p:sp>
      <p:sp>
        <p:nvSpPr>
          <p:cNvPr id="5" name="Content Placeholder 4">
            <a:extLst>
              <a:ext uri="{FF2B5EF4-FFF2-40B4-BE49-F238E27FC236}">
                <a16:creationId xmlns:a16="http://schemas.microsoft.com/office/drawing/2014/main" id="{FED51C6A-E717-3937-8352-F76355F4425C}"/>
              </a:ext>
            </a:extLst>
          </p:cNvPr>
          <p:cNvSpPr>
            <a:spLocks noGrp="1"/>
          </p:cNvSpPr>
          <p:nvPr>
            <p:ph idx="1"/>
          </p:nvPr>
        </p:nvSpPr>
        <p:spPr>
          <a:xfrm>
            <a:off x="838200" y="1327355"/>
            <a:ext cx="10515600" cy="4849608"/>
          </a:xfrm>
        </p:spPr>
        <p:txBody>
          <a:bodyPr>
            <a:normAutofit fontScale="92500" lnSpcReduction="10000"/>
          </a:bodyPr>
          <a:lstStyle/>
          <a:p>
            <a:pPr marL="0" indent="0" algn="just">
              <a:lnSpc>
                <a:spcPct val="150000"/>
              </a:lnSpc>
              <a:buNone/>
            </a:pPr>
            <a:r>
              <a:rPr lang="en-US" sz="1600" b="1" kern="100" dirty="0">
                <a:effectLst/>
                <a:latin typeface="+mj-lt"/>
                <a:ea typeface="Calibri" panose="020F0502020204030204" pitchFamily="34" charset="0"/>
                <a:cs typeface="Iskoola Pota" panose="02010503010101010104" pitchFamily="2" charset="0"/>
              </a:rPr>
              <a:t>The </a:t>
            </a:r>
            <a:r>
              <a:rPr lang="en-US" sz="1600" b="1" kern="100" dirty="0" err="1">
                <a:effectLst/>
                <a:latin typeface="+mj-lt"/>
                <a:ea typeface="Calibri" panose="020F0502020204030204" pitchFamily="34" charset="0"/>
                <a:cs typeface="Iskoola Pota" panose="02010503010101010104" pitchFamily="2" charset="0"/>
              </a:rPr>
              <a:t>SmartBill</a:t>
            </a:r>
            <a:r>
              <a:rPr lang="en-US" sz="1600" b="1" kern="100" dirty="0">
                <a:effectLst/>
                <a:latin typeface="+mj-lt"/>
                <a:ea typeface="Calibri" panose="020F0502020204030204" pitchFamily="34" charset="0"/>
                <a:cs typeface="Iskoola Pota" panose="02010503010101010104" pitchFamily="2" charset="0"/>
              </a:rPr>
              <a:t> Point of Sales System is a </a:t>
            </a:r>
            <a:r>
              <a:rPr lang="en-US" sz="1600" b="1" kern="100" dirty="0" err="1">
                <a:effectLst/>
                <a:latin typeface="+mj-lt"/>
                <a:ea typeface="Calibri" panose="020F0502020204030204" pitchFamily="34" charset="0"/>
                <a:cs typeface="Iskoola Pota" panose="02010503010101010104" pitchFamily="2" charset="0"/>
              </a:rPr>
              <a:t>WindowsForm</a:t>
            </a:r>
            <a:r>
              <a:rPr lang="en-US" sz="1600" b="1" kern="100" dirty="0">
                <a:effectLst/>
                <a:latin typeface="+mj-lt"/>
                <a:ea typeface="Calibri" panose="020F0502020204030204" pitchFamily="34" charset="0"/>
                <a:cs typeface="Iskoola Pota" panose="02010503010101010104" pitchFamily="2" charset="0"/>
              </a:rPr>
              <a:t> application project designed for efficient for </a:t>
            </a:r>
            <a:r>
              <a:rPr lang="en-US" sz="1600" b="1" kern="100" dirty="0" err="1">
                <a:effectLst/>
                <a:latin typeface="+mj-lt"/>
                <a:ea typeface="Calibri" panose="020F0502020204030204" pitchFamily="34" charset="0"/>
                <a:cs typeface="Iskoola Pota" panose="02010503010101010104" pitchFamily="2" charset="0"/>
              </a:rPr>
              <a:t>resturent</a:t>
            </a:r>
            <a:r>
              <a:rPr lang="en-US" sz="1600" b="1" kern="100" dirty="0">
                <a:effectLst/>
                <a:latin typeface="+mj-lt"/>
                <a:ea typeface="Calibri" panose="020F0502020204030204" pitchFamily="34" charset="0"/>
                <a:cs typeface="Iskoola Pota" panose="02010503010101010104" pitchFamily="2" charset="0"/>
              </a:rPr>
              <a:t> management, Featuring Modules for, </a:t>
            </a:r>
          </a:p>
          <a:p>
            <a:pPr lvl="1" algn="just">
              <a:lnSpc>
                <a:spcPct val="150000"/>
              </a:lnSpc>
            </a:pPr>
            <a:r>
              <a:rPr lang="en-US" sz="1600" kern="100" dirty="0">
                <a:latin typeface="+mj-lt"/>
                <a:ea typeface="Calibri" panose="020F0502020204030204" pitchFamily="34" charset="0"/>
                <a:cs typeface="Iskoola Pota" panose="02010503010101010104" pitchFamily="2" charset="0"/>
              </a:rPr>
              <a:t>C</a:t>
            </a:r>
            <a:r>
              <a:rPr lang="en-US" sz="1600" kern="100" dirty="0">
                <a:effectLst/>
                <a:latin typeface="+mj-lt"/>
                <a:ea typeface="Calibri" panose="020F0502020204030204" pitchFamily="34" charset="0"/>
                <a:cs typeface="Iskoola Pota" panose="02010503010101010104" pitchFamily="2" charset="0"/>
              </a:rPr>
              <a:t>ategory and Item </a:t>
            </a:r>
            <a:r>
              <a:rPr lang="en-US" sz="1600" kern="100" dirty="0" err="1">
                <a:effectLst/>
                <a:latin typeface="+mj-lt"/>
                <a:ea typeface="Calibri" panose="020F0502020204030204" pitchFamily="34" charset="0"/>
                <a:cs typeface="Iskoola Pota" panose="02010503010101010104" pitchFamily="2" charset="0"/>
              </a:rPr>
              <a:t>Managment</a:t>
            </a:r>
            <a:r>
              <a:rPr lang="en-US" sz="1600" kern="100" dirty="0">
                <a:effectLst/>
                <a:latin typeface="+mj-lt"/>
                <a:ea typeface="Calibri" panose="020F0502020204030204" pitchFamily="34" charset="0"/>
                <a:cs typeface="Iskoola Pota" panose="02010503010101010104" pitchFamily="2" charset="0"/>
              </a:rPr>
              <a:t>, </a:t>
            </a:r>
          </a:p>
          <a:p>
            <a:pPr lvl="1" algn="just">
              <a:lnSpc>
                <a:spcPct val="150000"/>
              </a:lnSpc>
            </a:pPr>
            <a:r>
              <a:rPr lang="en-US" sz="1600" kern="100" dirty="0">
                <a:effectLst/>
                <a:latin typeface="+mj-lt"/>
                <a:ea typeface="Calibri" panose="020F0502020204030204" pitchFamily="34" charset="0"/>
                <a:cs typeface="Iskoola Pota" panose="02010503010101010104" pitchFamily="2" charset="0"/>
              </a:rPr>
              <a:t>Reporting, </a:t>
            </a:r>
          </a:p>
          <a:p>
            <a:pPr lvl="1" algn="just">
              <a:lnSpc>
                <a:spcPct val="150000"/>
              </a:lnSpc>
            </a:pPr>
            <a:r>
              <a:rPr lang="en-US" sz="1600" kern="100" dirty="0">
                <a:latin typeface="+mj-lt"/>
                <a:ea typeface="Calibri" panose="020F0502020204030204" pitchFamily="34" charset="0"/>
                <a:cs typeface="Iskoola Pota" panose="02010503010101010104" pitchFamily="2" charset="0"/>
              </a:rPr>
              <a:t>S</a:t>
            </a:r>
            <a:r>
              <a:rPr lang="en-US" sz="1600" kern="100" dirty="0">
                <a:effectLst/>
                <a:latin typeface="+mj-lt"/>
                <a:ea typeface="Calibri" panose="020F0502020204030204" pitchFamily="34" charset="0"/>
                <a:cs typeface="Iskoola Pota" panose="02010503010101010104" pitchFamily="2" charset="0"/>
              </a:rPr>
              <a:t>taff </a:t>
            </a:r>
            <a:r>
              <a:rPr lang="en-US" sz="1600" kern="100" dirty="0">
                <a:latin typeface="+mj-lt"/>
                <a:ea typeface="Calibri" panose="020F0502020204030204" pitchFamily="34" charset="0"/>
                <a:cs typeface="Iskoola Pota" panose="02010503010101010104" pitchFamily="2" charset="0"/>
              </a:rPr>
              <a:t>M</a:t>
            </a:r>
            <a:r>
              <a:rPr lang="en-US" sz="1600" kern="100" dirty="0">
                <a:effectLst/>
                <a:latin typeface="+mj-lt"/>
                <a:ea typeface="Calibri" panose="020F0502020204030204" pitchFamily="34" charset="0"/>
                <a:cs typeface="Iskoola Pota" panose="02010503010101010104" pitchFamily="2" charset="0"/>
              </a:rPr>
              <a:t>anagement, </a:t>
            </a:r>
          </a:p>
          <a:p>
            <a:pPr lvl="1" algn="just">
              <a:lnSpc>
                <a:spcPct val="150000"/>
              </a:lnSpc>
            </a:pPr>
            <a:r>
              <a:rPr lang="en-US" sz="1600" kern="100" dirty="0">
                <a:effectLst/>
                <a:latin typeface="+mj-lt"/>
                <a:ea typeface="Calibri" panose="020F0502020204030204" pitchFamily="34" charset="0"/>
                <a:cs typeface="Iskoola Pota" panose="02010503010101010104" pitchFamily="2" charset="0"/>
              </a:rPr>
              <a:t>Order Processing, </a:t>
            </a:r>
          </a:p>
          <a:p>
            <a:pPr lvl="1" algn="just">
              <a:lnSpc>
                <a:spcPct val="150000"/>
              </a:lnSpc>
            </a:pPr>
            <a:r>
              <a:rPr lang="en-US" sz="1600" kern="100" dirty="0">
                <a:effectLst/>
                <a:latin typeface="+mj-lt"/>
                <a:ea typeface="Calibri" panose="020F0502020204030204" pitchFamily="34" charset="0"/>
                <a:cs typeface="Iskoola Pota" panose="02010503010101010104" pitchFamily="2" charset="0"/>
              </a:rPr>
              <a:t>And Billing</a:t>
            </a:r>
          </a:p>
          <a:p>
            <a:pPr marL="0" indent="0" algn="just">
              <a:lnSpc>
                <a:spcPct val="150000"/>
              </a:lnSpc>
              <a:buNone/>
            </a:pPr>
            <a:r>
              <a:rPr lang="en-US" sz="1600" b="1" kern="100" dirty="0">
                <a:effectLst/>
                <a:latin typeface="+mj-lt"/>
                <a:ea typeface="Calibri" panose="020F0502020204030204" pitchFamily="34" charset="0"/>
                <a:cs typeface="Iskoola Pota" panose="02010503010101010104" pitchFamily="2" charset="0"/>
              </a:rPr>
              <a:t>Tailored for administrator and cashiers, the user-friendly system prioritizes security, rural accessibility, and quick processing times. The project scope encompasses end-to-end design, development, testing, and implementation, with appendices detailing data and entity flow, system architecture, user interface mockups, database schema, and security measures. Stakeholder feedback and questionnaires on user experience, system performance, and security assessment contribute to ongoing improvements, ensuring the </a:t>
            </a:r>
            <a:r>
              <a:rPr lang="en-US" sz="1600" b="1" kern="100" dirty="0" err="1">
                <a:effectLst/>
                <a:latin typeface="+mj-lt"/>
                <a:ea typeface="Calibri" panose="020F0502020204030204" pitchFamily="34" charset="0"/>
                <a:cs typeface="Iskoola Pota" panose="02010503010101010104" pitchFamily="2" charset="0"/>
              </a:rPr>
              <a:t>SmartBill</a:t>
            </a:r>
            <a:r>
              <a:rPr lang="en-US" sz="1600" b="1" kern="100" dirty="0">
                <a:effectLst/>
                <a:latin typeface="+mj-lt"/>
                <a:ea typeface="Calibri" panose="020F0502020204030204" pitchFamily="34" charset="0"/>
                <a:cs typeface="Iskoola Pota" panose="02010503010101010104" pitchFamily="2" charset="0"/>
              </a:rPr>
              <a:t> system provides fresh, healthy products and a seamless restaurant management experience.</a:t>
            </a:r>
          </a:p>
          <a:p>
            <a:pPr algn="just">
              <a:lnSpc>
                <a:spcPct val="150000"/>
              </a:lnSpc>
            </a:pPr>
            <a:endParaRPr lang="en-US" sz="2400" b="1" dirty="0">
              <a:latin typeface="+mj-lt"/>
            </a:endParaRPr>
          </a:p>
        </p:txBody>
      </p:sp>
      <p:sp>
        <p:nvSpPr>
          <p:cNvPr id="4" name="Slide Number Placeholder 3">
            <a:extLst>
              <a:ext uri="{FF2B5EF4-FFF2-40B4-BE49-F238E27FC236}">
                <a16:creationId xmlns:a16="http://schemas.microsoft.com/office/drawing/2014/main" id="{00E2A1C9-6DCC-4FFB-89C9-1E137A8B1E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76" name="Rectangle 75">
            <a:extLst>
              <a:ext uri="{FF2B5EF4-FFF2-40B4-BE49-F238E27FC236}">
                <a16:creationId xmlns:a16="http://schemas.microsoft.com/office/drawing/2014/main" id="{83284CDC-9E9C-48C1-9964-E5EC1046C99B}"/>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spTree>
    <p:extLst>
      <p:ext uri="{BB962C8B-B14F-4D97-AF65-F5344CB8AC3E}">
        <p14:creationId xmlns:p14="http://schemas.microsoft.com/office/powerpoint/2010/main" val="3024850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AAA4B"/>
        </a:solidFill>
        <a:effectLst/>
      </p:bgPr>
    </p:bg>
    <p:spTree>
      <p:nvGrpSpPr>
        <p:cNvPr id="1" name=""/>
        <p:cNvGrpSpPr/>
        <p:nvPr/>
      </p:nvGrpSpPr>
      <p:grpSpPr>
        <a:xfrm>
          <a:off x="0" y="0"/>
          <a:ext cx="0" cy="0"/>
          <a:chOff x="0" y="0"/>
          <a:chExt cx="0" cy="0"/>
        </a:xfrm>
      </p:grpSpPr>
      <p:sp>
        <p:nvSpPr>
          <p:cNvPr id="115" name="Subtitle 4">
            <a:extLst>
              <a:ext uri="{FF2B5EF4-FFF2-40B4-BE49-F238E27FC236}">
                <a16:creationId xmlns:a16="http://schemas.microsoft.com/office/drawing/2014/main" id="{C97016FF-E3CF-4F32-8D0F-251D0209A584}"/>
              </a:ext>
            </a:extLst>
          </p:cNvPr>
          <p:cNvSpPr txBox="1">
            <a:spLocks/>
          </p:cNvSpPr>
          <p:nvPr/>
        </p:nvSpPr>
        <p:spPr>
          <a:xfrm>
            <a:off x="1828800" y="2817619"/>
            <a:ext cx="8534400" cy="122276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8000" b="1" dirty="0">
                <a:solidFill>
                  <a:schemeClr val="bg1"/>
                </a:solidFill>
                <a:latin typeface="Segoe UI" panose="020B0502040204020203" pitchFamily="34" charset="0"/>
                <a:cs typeface="Segoe UI" panose="020B0502040204020203" pitchFamily="34" charset="0"/>
              </a:rPr>
              <a:t>THANK YOU!</a:t>
            </a:r>
          </a:p>
        </p:txBody>
      </p:sp>
    </p:spTree>
    <p:extLst>
      <p:ext uri="{BB962C8B-B14F-4D97-AF65-F5344CB8AC3E}">
        <p14:creationId xmlns:p14="http://schemas.microsoft.com/office/powerpoint/2010/main" val="425334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44939-A723-4D81-88C5-B4764735BD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153" name="Rectangle 152">
            <a:extLst>
              <a:ext uri="{FF2B5EF4-FFF2-40B4-BE49-F238E27FC236}">
                <a16:creationId xmlns:a16="http://schemas.microsoft.com/office/drawing/2014/main" id="{C2D43E17-11F0-4886-9D30-1798CEFFE860}"/>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grpSp>
        <p:nvGrpSpPr>
          <p:cNvPr id="18" name="Group 17">
            <a:extLst>
              <a:ext uri="{FF2B5EF4-FFF2-40B4-BE49-F238E27FC236}">
                <a16:creationId xmlns:a16="http://schemas.microsoft.com/office/drawing/2014/main" id="{8946E67C-82D6-D3F6-2CBA-41B76A3D8ACE}"/>
              </a:ext>
            </a:extLst>
          </p:cNvPr>
          <p:cNvGrpSpPr/>
          <p:nvPr/>
        </p:nvGrpSpPr>
        <p:grpSpPr>
          <a:xfrm>
            <a:off x="2388663" y="2434591"/>
            <a:ext cx="7414674" cy="3520759"/>
            <a:chOff x="1447800" y="2520104"/>
            <a:chExt cx="7414674" cy="3520759"/>
          </a:xfrm>
        </p:grpSpPr>
        <p:sp>
          <p:nvSpPr>
            <p:cNvPr id="121" name="Oval 120">
              <a:extLst>
                <a:ext uri="{FF2B5EF4-FFF2-40B4-BE49-F238E27FC236}">
                  <a16:creationId xmlns:a16="http://schemas.microsoft.com/office/drawing/2014/main" id="{1583D4D4-27A9-4AC8-846F-99B7016F94E7}"/>
                </a:ext>
              </a:extLst>
            </p:cNvPr>
            <p:cNvSpPr/>
            <p:nvPr/>
          </p:nvSpPr>
          <p:spPr>
            <a:xfrm>
              <a:off x="1447800" y="2532334"/>
              <a:ext cx="457200" cy="4572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01</a:t>
              </a:r>
            </a:p>
          </p:txBody>
        </p:sp>
        <p:sp>
          <p:nvSpPr>
            <p:cNvPr id="164" name="Rectangle 163">
              <a:extLst>
                <a:ext uri="{FF2B5EF4-FFF2-40B4-BE49-F238E27FC236}">
                  <a16:creationId xmlns:a16="http://schemas.microsoft.com/office/drawing/2014/main" id="{328EFC90-8A9C-4CFD-B064-5C35BA41C4A1}"/>
                </a:ext>
              </a:extLst>
            </p:cNvPr>
            <p:cNvSpPr/>
            <p:nvPr/>
          </p:nvSpPr>
          <p:spPr>
            <a:xfrm>
              <a:off x="2132794" y="2520104"/>
              <a:ext cx="6729680" cy="38068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ea typeface="+mn-ea"/>
                  <a:cs typeface="+mn-cs"/>
                </a:rPr>
                <a:t>A windows form application </a:t>
              </a:r>
              <a:r>
                <a:rPr lang="en-US" sz="1400" b="1" dirty="0">
                  <a:solidFill>
                    <a:prstClr val="black">
                      <a:lumMod val="95000"/>
                      <a:lumOff val="5000"/>
                    </a:prstClr>
                  </a:solidFill>
                  <a:latin typeface="Open Sans" panose="020B0606030504020204" pitchFamily="34" charset="0"/>
                </a:rPr>
                <a:t>for a restaurant management POS system</a:t>
              </a:r>
              <a:r>
                <a:rPr kumimoji="0" lang="en-US" sz="140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ea typeface="+mn-ea"/>
                  <a:cs typeface="+mn-cs"/>
                </a:rPr>
                <a:t> </a:t>
              </a:r>
            </a:p>
          </p:txBody>
        </p:sp>
        <p:sp>
          <p:nvSpPr>
            <p:cNvPr id="171" name="Oval 170">
              <a:extLst>
                <a:ext uri="{FF2B5EF4-FFF2-40B4-BE49-F238E27FC236}">
                  <a16:creationId xmlns:a16="http://schemas.microsoft.com/office/drawing/2014/main" id="{E02354B4-0220-413D-BABA-1712B485409F}"/>
                </a:ext>
              </a:extLst>
            </p:cNvPr>
            <p:cNvSpPr/>
            <p:nvPr/>
          </p:nvSpPr>
          <p:spPr>
            <a:xfrm>
              <a:off x="1458431" y="3332638"/>
              <a:ext cx="457200" cy="4572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02</a:t>
              </a:r>
            </a:p>
          </p:txBody>
        </p:sp>
        <p:sp>
          <p:nvSpPr>
            <p:cNvPr id="172" name="Rectangle 171">
              <a:extLst>
                <a:ext uri="{FF2B5EF4-FFF2-40B4-BE49-F238E27FC236}">
                  <a16:creationId xmlns:a16="http://schemas.microsoft.com/office/drawing/2014/main" id="{778C1D76-9121-46FE-86E7-92142EF1093F}"/>
                </a:ext>
              </a:extLst>
            </p:cNvPr>
            <p:cNvSpPr/>
            <p:nvPr/>
          </p:nvSpPr>
          <p:spPr>
            <a:xfrm>
              <a:off x="2132794" y="3332638"/>
              <a:ext cx="3569916" cy="380682"/>
            </a:xfrm>
            <a:prstGeom prst="rect">
              <a:avLst/>
            </a:prstGeom>
          </p:spPr>
          <p:txBody>
            <a:bodyPr wrap="square">
              <a:spAutoFit/>
            </a:bodyPr>
            <a:lstStyle/>
            <a:p>
              <a:pPr lvl="0">
                <a:lnSpc>
                  <a:spcPct val="150000"/>
                </a:lnSpc>
                <a:defRPr/>
              </a:pPr>
              <a:r>
                <a:rPr lang="en-US" sz="1400" b="1" dirty="0">
                  <a:solidFill>
                    <a:prstClr val="black">
                      <a:lumMod val="95000"/>
                      <a:lumOff val="5000"/>
                    </a:prstClr>
                  </a:solidFill>
                  <a:latin typeface="Open Sans" panose="020B0606030504020204" pitchFamily="34" charset="0"/>
                </a:rPr>
                <a:t>Efficient Menu Organization</a:t>
              </a:r>
              <a:endParaRPr kumimoji="0" lang="en-US" sz="140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endParaRPr>
            </a:p>
          </p:txBody>
        </p:sp>
        <p:sp>
          <p:nvSpPr>
            <p:cNvPr id="173" name="Oval 172">
              <a:extLst>
                <a:ext uri="{FF2B5EF4-FFF2-40B4-BE49-F238E27FC236}">
                  <a16:creationId xmlns:a16="http://schemas.microsoft.com/office/drawing/2014/main" id="{9C9D9B89-6E37-496E-99EF-9348D7D0323D}"/>
                </a:ext>
              </a:extLst>
            </p:cNvPr>
            <p:cNvSpPr/>
            <p:nvPr/>
          </p:nvSpPr>
          <p:spPr>
            <a:xfrm>
              <a:off x="1479428" y="4116116"/>
              <a:ext cx="457200" cy="4572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03</a:t>
              </a:r>
            </a:p>
          </p:txBody>
        </p:sp>
        <p:sp>
          <p:nvSpPr>
            <p:cNvPr id="174" name="Rectangle 173">
              <a:extLst>
                <a:ext uri="{FF2B5EF4-FFF2-40B4-BE49-F238E27FC236}">
                  <a16:creationId xmlns:a16="http://schemas.microsoft.com/office/drawing/2014/main" id="{4E77723B-C26C-4094-AACE-9C46EA1398AC}"/>
                </a:ext>
              </a:extLst>
            </p:cNvPr>
            <p:cNvSpPr/>
            <p:nvPr/>
          </p:nvSpPr>
          <p:spPr>
            <a:xfrm>
              <a:off x="2139561" y="4116116"/>
              <a:ext cx="3956439" cy="380682"/>
            </a:xfrm>
            <a:prstGeom prst="rect">
              <a:avLst/>
            </a:prstGeom>
          </p:spPr>
          <p:txBody>
            <a:bodyPr wrap="square">
              <a:spAutoFit/>
            </a:bodyPr>
            <a:lstStyle/>
            <a:p>
              <a:pPr lvl="0">
                <a:lnSpc>
                  <a:spcPct val="150000"/>
                </a:lnSpc>
                <a:defRPr/>
              </a:pPr>
              <a:r>
                <a:rPr lang="en-US" sz="1400" b="1" dirty="0">
                  <a:solidFill>
                    <a:prstClr val="black">
                      <a:lumMod val="95000"/>
                      <a:lumOff val="5000"/>
                    </a:prstClr>
                  </a:solidFill>
                  <a:latin typeface="Open Sans" panose="020B0606030504020204" pitchFamily="34" charset="0"/>
                </a:rPr>
                <a:t>Comprehensive Item Control</a:t>
              </a:r>
            </a:p>
          </p:txBody>
        </p:sp>
        <p:sp>
          <p:nvSpPr>
            <p:cNvPr id="175" name="Oval 174">
              <a:extLst>
                <a:ext uri="{FF2B5EF4-FFF2-40B4-BE49-F238E27FC236}">
                  <a16:creationId xmlns:a16="http://schemas.microsoft.com/office/drawing/2014/main" id="{24715FCE-F1A0-42AF-8EA5-74897542BF79}"/>
                </a:ext>
              </a:extLst>
            </p:cNvPr>
            <p:cNvSpPr/>
            <p:nvPr/>
          </p:nvSpPr>
          <p:spPr>
            <a:xfrm>
              <a:off x="1485541" y="4868672"/>
              <a:ext cx="457200" cy="4572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04</a:t>
              </a:r>
            </a:p>
          </p:txBody>
        </p:sp>
        <p:sp>
          <p:nvSpPr>
            <p:cNvPr id="176" name="Rectangle 175">
              <a:extLst>
                <a:ext uri="{FF2B5EF4-FFF2-40B4-BE49-F238E27FC236}">
                  <a16:creationId xmlns:a16="http://schemas.microsoft.com/office/drawing/2014/main" id="{CE3BCB85-F885-47A4-8A87-E66AA809816C}"/>
                </a:ext>
              </a:extLst>
            </p:cNvPr>
            <p:cNvSpPr/>
            <p:nvPr/>
          </p:nvSpPr>
          <p:spPr>
            <a:xfrm>
              <a:off x="2132794" y="4896392"/>
              <a:ext cx="3569916" cy="380682"/>
            </a:xfrm>
            <a:prstGeom prst="rect">
              <a:avLst/>
            </a:prstGeom>
          </p:spPr>
          <p:txBody>
            <a:bodyPr wrap="square">
              <a:spAutoFit/>
            </a:bodyPr>
            <a:lstStyle/>
            <a:p>
              <a:pPr lvl="0">
                <a:lnSpc>
                  <a:spcPct val="150000"/>
                </a:lnSpc>
                <a:defRPr/>
              </a:pPr>
              <a:r>
                <a:rPr kumimoji="0" lang="en-US" sz="140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rPr>
                <a:t>Insightful Reporting and Analytics</a:t>
              </a:r>
              <a:endParaRPr kumimoji="0" lang="en-US" sz="1400" b="1" i="0" u="none" strike="noStrike" kern="1200" cap="none" spc="0" normalizeH="0" baseline="0" noProof="0" dirty="0">
                <a:ln>
                  <a:noFill/>
                </a:ln>
                <a:solidFill>
                  <a:prstClr val="black">
                    <a:lumMod val="95000"/>
                    <a:lumOff val="5000"/>
                  </a:prstClr>
                </a:solidFill>
                <a:effectLst/>
                <a:uLnTx/>
                <a:uFillTx/>
                <a:latin typeface="DauphinPlain"/>
              </a:endParaRPr>
            </a:p>
          </p:txBody>
        </p:sp>
        <p:sp>
          <p:nvSpPr>
            <p:cNvPr id="177" name="Oval 176">
              <a:extLst>
                <a:ext uri="{FF2B5EF4-FFF2-40B4-BE49-F238E27FC236}">
                  <a16:creationId xmlns:a16="http://schemas.microsoft.com/office/drawing/2014/main" id="{147EF316-9CB4-4C05-8C74-2E6296E68311}"/>
                </a:ext>
              </a:extLst>
            </p:cNvPr>
            <p:cNvSpPr/>
            <p:nvPr/>
          </p:nvSpPr>
          <p:spPr>
            <a:xfrm>
              <a:off x="1496772" y="5583663"/>
              <a:ext cx="457200" cy="4572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05</a:t>
              </a:r>
            </a:p>
          </p:txBody>
        </p:sp>
        <p:sp>
          <p:nvSpPr>
            <p:cNvPr id="178" name="Rectangle 177">
              <a:extLst>
                <a:ext uri="{FF2B5EF4-FFF2-40B4-BE49-F238E27FC236}">
                  <a16:creationId xmlns:a16="http://schemas.microsoft.com/office/drawing/2014/main" id="{EFA5DA86-8808-4E9C-8704-EB19356CF341}"/>
                </a:ext>
              </a:extLst>
            </p:cNvPr>
            <p:cNvSpPr/>
            <p:nvPr/>
          </p:nvSpPr>
          <p:spPr>
            <a:xfrm>
              <a:off x="2132794" y="5621922"/>
              <a:ext cx="3569916" cy="380682"/>
            </a:xfrm>
            <a:prstGeom prst="rect">
              <a:avLst/>
            </a:prstGeom>
          </p:spPr>
          <p:txBody>
            <a:bodyPr wrap="square">
              <a:spAutoFit/>
            </a:bodyPr>
            <a:lstStyle/>
            <a:p>
              <a:pPr lvl="0">
                <a:lnSpc>
                  <a:spcPct val="150000"/>
                </a:lnSpc>
                <a:defRPr/>
              </a:pPr>
              <a:r>
                <a:rPr kumimoji="0" lang="en-US" sz="140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rPr>
                <a:t>Streamlined Staff</a:t>
              </a:r>
              <a:r>
                <a:rPr lang="en-US" sz="1400" b="1" dirty="0">
                  <a:solidFill>
                    <a:prstClr val="black">
                      <a:lumMod val="95000"/>
                      <a:lumOff val="5000"/>
                    </a:prstClr>
                  </a:solidFill>
                  <a:latin typeface="Open Sans" panose="020B0606030504020204" pitchFamily="34" charset="0"/>
                </a:rPr>
                <a:t> Management</a:t>
              </a:r>
              <a:endParaRPr kumimoji="0" lang="en-US" sz="1400" b="1" i="0" u="none" strike="noStrike" kern="1200" cap="none" spc="0" normalizeH="0" baseline="0" noProof="0" dirty="0">
                <a:ln>
                  <a:noFill/>
                </a:ln>
                <a:solidFill>
                  <a:prstClr val="black">
                    <a:lumMod val="95000"/>
                    <a:lumOff val="5000"/>
                  </a:prstClr>
                </a:solidFill>
                <a:effectLst/>
                <a:uLnTx/>
                <a:uFillTx/>
                <a:latin typeface="DauphinPlain"/>
              </a:endParaRPr>
            </a:p>
          </p:txBody>
        </p:sp>
      </p:grpSp>
      <p:grpSp>
        <p:nvGrpSpPr>
          <p:cNvPr id="3" name="Group 907">
            <a:extLst>
              <a:ext uri="{FF2B5EF4-FFF2-40B4-BE49-F238E27FC236}">
                <a16:creationId xmlns:a16="http://schemas.microsoft.com/office/drawing/2014/main" id="{4853CCFA-86CB-9897-CBBD-80B4E8C9FEBE}"/>
              </a:ext>
            </a:extLst>
          </p:cNvPr>
          <p:cNvGrpSpPr>
            <a:grpSpLocks noChangeAspect="1"/>
          </p:cNvGrpSpPr>
          <p:nvPr/>
        </p:nvGrpSpPr>
        <p:grpSpPr bwMode="auto">
          <a:xfrm>
            <a:off x="1208834" y="828377"/>
            <a:ext cx="1041993" cy="1144235"/>
            <a:chOff x="5050" y="367"/>
            <a:chExt cx="693" cy="761"/>
          </a:xfrm>
          <a:solidFill>
            <a:schemeClr val="accent2">
              <a:lumMod val="75000"/>
            </a:schemeClr>
          </a:solidFill>
        </p:grpSpPr>
        <p:sp>
          <p:nvSpPr>
            <p:cNvPr id="4" name="Freeform 909">
              <a:extLst>
                <a:ext uri="{FF2B5EF4-FFF2-40B4-BE49-F238E27FC236}">
                  <a16:creationId xmlns:a16="http://schemas.microsoft.com/office/drawing/2014/main" id="{EDFB7463-896C-60AB-48C3-428BD9E0547B}"/>
                </a:ext>
              </a:extLst>
            </p:cNvPr>
            <p:cNvSpPr>
              <a:spLocks noEditPoints="1"/>
            </p:cNvSpPr>
            <p:nvPr/>
          </p:nvSpPr>
          <p:spPr bwMode="auto">
            <a:xfrm>
              <a:off x="5163" y="484"/>
              <a:ext cx="466" cy="644"/>
            </a:xfrm>
            <a:custGeom>
              <a:avLst/>
              <a:gdLst>
                <a:gd name="T0" fmla="*/ 862 w 2331"/>
                <a:gd name="T1" fmla="*/ 345 h 3218"/>
                <a:gd name="T2" fmla="*/ 550 w 2331"/>
                <a:gd name="T3" fmla="*/ 536 h 3218"/>
                <a:gd name="T4" fmla="*/ 349 w 2331"/>
                <a:gd name="T5" fmla="*/ 831 h 3218"/>
                <a:gd name="T6" fmla="*/ 297 w 2331"/>
                <a:gd name="T7" fmla="*/ 1189 h 3218"/>
                <a:gd name="T8" fmla="*/ 360 w 2331"/>
                <a:gd name="T9" fmla="*/ 1475 h 3218"/>
                <a:gd name="T10" fmla="*/ 475 w 2331"/>
                <a:gd name="T11" fmla="*/ 1692 h 3218"/>
                <a:gd name="T12" fmla="*/ 609 w 2331"/>
                <a:gd name="T13" fmla="*/ 1893 h 3218"/>
                <a:gd name="T14" fmla="*/ 692 w 2331"/>
                <a:gd name="T15" fmla="*/ 2119 h 3218"/>
                <a:gd name="T16" fmla="*/ 743 w 2331"/>
                <a:gd name="T17" fmla="*/ 2274 h 3218"/>
                <a:gd name="T18" fmla="*/ 1546 w 2331"/>
                <a:gd name="T19" fmla="*/ 2312 h 3218"/>
                <a:gd name="T20" fmla="*/ 1632 w 2331"/>
                <a:gd name="T21" fmla="*/ 2199 h 3218"/>
                <a:gd name="T22" fmla="*/ 1677 w 2331"/>
                <a:gd name="T23" fmla="*/ 1979 h 3218"/>
                <a:gd name="T24" fmla="*/ 1803 w 2331"/>
                <a:gd name="T25" fmla="*/ 1768 h 3218"/>
                <a:gd name="T26" fmla="*/ 1927 w 2331"/>
                <a:gd name="T27" fmla="*/ 1569 h 3218"/>
                <a:gd name="T28" fmla="*/ 2018 w 2331"/>
                <a:gd name="T29" fmla="*/ 1314 h 3218"/>
                <a:gd name="T30" fmla="*/ 2023 w 2331"/>
                <a:gd name="T31" fmla="*/ 971 h 3218"/>
                <a:gd name="T32" fmla="*/ 1877 w 2331"/>
                <a:gd name="T33" fmla="*/ 643 h 3218"/>
                <a:gd name="T34" fmla="*/ 1605 w 2331"/>
                <a:gd name="T35" fmla="*/ 405 h 3218"/>
                <a:gd name="T36" fmla="*/ 1245 w 2331"/>
                <a:gd name="T37" fmla="*/ 297 h 3218"/>
                <a:gd name="T38" fmla="*/ 1445 w 2331"/>
                <a:gd name="T39" fmla="*/ 34 h 3218"/>
                <a:gd name="T40" fmla="*/ 1853 w 2331"/>
                <a:gd name="T41" fmla="*/ 217 h 3218"/>
                <a:gd name="T42" fmla="*/ 2156 w 2331"/>
                <a:gd name="T43" fmla="*/ 530 h 3218"/>
                <a:gd name="T44" fmla="*/ 2315 w 2331"/>
                <a:gd name="T45" fmla="*/ 937 h 3218"/>
                <a:gd name="T46" fmla="*/ 2313 w 2331"/>
                <a:gd name="T47" fmla="*/ 1340 h 3218"/>
                <a:gd name="T48" fmla="*/ 2222 w 2331"/>
                <a:gd name="T49" fmla="*/ 1637 h 3218"/>
                <a:gd name="T50" fmla="*/ 2097 w 2331"/>
                <a:gd name="T51" fmla="*/ 1859 h 3218"/>
                <a:gd name="T52" fmla="*/ 1970 w 2331"/>
                <a:gd name="T53" fmla="*/ 2052 h 3218"/>
                <a:gd name="T54" fmla="*/ 1926 w 2331"/>
                <a:gd name="T55" fmla="*/ 2224 h 3218"/>
                <a:gd name="T56" fmla="*/ 1806 w 2331"/>
                <a:gd name="T57" fmla="*/ 2471 h 3218"/>
                <a:gd name="T58" fmla="*/ 1708 w 2331"/>
                <a:gd name="T59" fmla="*/ 2637 h 3218"/>
                <a:gd name="T60" fmla="*/ 1700 w 2331"/>
                <a:gd name="T61" fmla="*/ 2793 h 3218"/>
                <a:gd name="T62" fmla="*/ 1696 w 2331"/>
                <a:gd name="T63" fmla="*/ 2865 h 3218"/>
                <a:gd name="T64" fmla="*/ 1661 w 2331"/>
                <a:gd name="T65" fmla="*/ 2960 h 3218"/>
                <a:gd name="T66" fmla="*/ 1540 w 2331"/>
                <a:gd name="T67" fmla="*/ 3065 h 3218"/>
                <a:gd name="T68" fmla="*/ 1360 w 2331"/>
                <a:gd name="T69" fmla="*/ 3194 h 3218"/>
                <a:gd name="T70" fmla="*/ 1023 w 2331"/>
                <a:gd name="T71" fmla="*/ 3216 h 3218"/>
                <a:gd name="T72" fmla="*/ 875 w 2331"/>
                <a:gd name="T73" fmla="*/ 3101 h 3218"/>
                <a:gd name="T74" fmla="*/ 697 w 2331"/>
                <a:gd name="T75" fmla="*/ 2996 h 3218"/>
                <a:gd name="T76" fmla="*/ 638 w 2331"/>
                <a:gd name="T77" fmla="*/ 2885 h 3218"/>
                <a:gd name="T78" fmla="*/ 633 w 2331"/>
                <a:gd name="T79" fmla="*/ 2835 h 3218"/>
                <a:gd name="T80" fmla="*/ 626 w 2331"/>
                <a:gd name="T81" fmla="*/ 2702 h 3218"/>
                <a:gd name="T82" fmla="*/ 618 w 2331"/>
                <a:gd name="T83" fmla="*/ 2554 h 3218"/>
                <a:gd name="T84" fmla="*/ 432 w 2331"/>
                <a:gd name="T85" fmla="*/ 2328 h 3218"/>
                <a:gd name="T86" fmla="*/ 390 w 2331"/>
                <a:gd name="T87" fmla="*/ 2114 h 3218"/>
                <a:gd name="T88" fmla="*/ 284 w 2331"/>
                <a:gd name="T89" fmla="*/ 1933 h 3218"/>
                <a:gd name="T90" fmla="*/ 158 w 2331"/>
                <a:gd name="T91" fmla="*/ 1734 h 3218"/>
                <a:gd name="T92" fmla="*/ 47 w 2331"/>
                <a:gd name="T93" fmla="*/ 1469 h 3218"/>
                <a:gd name="T94" fmla="*/ 0 w 2331"/>
                <a:gd name="T95" fmla="*/ 1119 h 3218"/>
                <a:gd name="T96" fmla="*/ 91 w 2331"/>
                <a:gd name="T97" fmla="*/ 684 h 3218"/>
                <a:gd name="T98" fmla="*/ 342 w 2331"/>
                <a:gd name="T99" fmla="*/ 329 h 3218"/>
                <a:gd name="T100" fmla="*/ 713 w 2331"/>
                <a:gd name="T101" fmla="*/ 89 h 3218"/>
                <a:gd name="T102" fmla="*/ 1165 w 2331"/>
                <a:gd name="T103" fmla="*/ 0 h 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1" h="3218">
                  <a:moveTo>
                    <a:pt x="1165" y="293"/>
                  </a:moveTo>
                  <a:lnTo>
                    <a:pt x="1086" y="297"/>
                  </a:lnTo>
                  <a:lnTo>
                    <a:pt x="1009" y="306"/>
                  </a:lnTo>
                  <a:lnTo>
                    <a:pt x="934" y="323"/>
                  </a:lnTo>
                  <a:lnTo>
                    <a:pt x="862" y="345"/>
                  </a:lnTo>
                  <a:lnTo>
                    <a:pt x="792" y="373"/>
                  </a:lnTo>
                  <a:lnTo>
                    <a:pt x="726" y="407"/>
                  </a:lnTo>
                  <a:lnTo>
                    <a:pt x="663" y="445"/>
                  </a:lnTo>
                  <a:lnTo>
                    <a:pt x="605" y="488"/>
                  </a:lnTo>
                  <a:lnTo>
                    <a:pt x="550" y="536"/>
                  </a:lnTo>
                  <a:lnTo>
                    <a:pt x="500" y="587"/>
                  </a:lnTo>
                  <a:lnTo>
                    <a:pt x="455" y="643"/>
                  </a:lnTo>
                  <a:lnTo>
                    <a:pt x="414" y="703"/>
                  </a:lnTo>
                  <a:lnTo>
                    <a:pt x="379" y="765"/>
                  </a:lnTo>
                  <a:lnTo>
                    <a:pt x="349" y="831"/>
                  </a:lnTo>
                  <a:lnTo>
                    <a:pt x="326" y="900"/>
                  </a:lnTo>
                  <a:lnTo>
                    <a:pt x="309" y="971"/>
                  </a:lnTo>
                  <a:lnTo>
                    <a:pt x="298" y="1044"/>
                  </a:lnTo>
                  <a:lnTo>
                    <a:pt x="295" y="1119"/>
                  </a:lnTo>
                  <a:lnTo>
                    <a:pt x="297" y="1189"/>
                  </a:lnTo>
                  <a:lnTo>
                    <a:pt x="303" y="1253"/>
                  </a:lnTo>
                  <a:lnTo>
                    <a:pt x="313" y="1314"/>
                  </a:lnTo>
                  <a:lnTo>
                    <a:pt x="326" y="1371"/>
                  </a:lnTo>
                  <a:lnTo>
                    <a:pt x="342" y="1425"/>
                  </a:lnTo>
                  <a:lnTo>
                    <a:pt x="360" y="1475"/>
                  </a:lnTo>
                  <a:lnTo>
                    <a:pt x="380" y="1523"/>
                  </a:lnTo>
                  <a:lnTo>
                    <a:pt x="403" y="1569"/>
                  </a:lnTo>
                  <a:lnTo>
                    <a:pt x="426" y="1612"/>
                  </a:lnTo>
                  <a:lnTo>
                    <a:pt x="451" y="1652"/>
                  </a:lnTo>
                  <a:lnTo>
                    <a:pt x="475" y="1692"/>
                  </a:lnTo>
                  <a:lnTo>
                    <a:pt x="502" y="1730"/>
                  </a:lnTo>
                  <a:lnTo>
                    <a:pt x="526" y="1767"/>
                  </a:lnTo>
                  <a:lnTo>
                    <a:pt x="555" y="1809"/>
                  </a:lnTo>
                  <a:lnTo>
                    <a:pt x="583" y="1851"/>
                  </a:lnTo>
                  <a:lnTo>
                    <a:pt x="609" y="1893"/>
                  </a:lnTo>
                  <a:lnTo>
                    <a:pt x="633" y="1934"/>
                  </a:lnTo>
                  <a:lnTo>
                    <a:pt x="654" y="1979"/>
                  </a:lnTo>
                  <a:lnTo>
                    <a:pt x="670" y="2023"/>
                  </a:lnTo>
                  <a:lnTo>
                    <a:pt x="684" y="2070"/>
                  </a:lnTo>
                  <a:lnTo>
                    <a:pt x="692" y="2119"/>
                  </a:lnTo>
                  <a:lnTo>
                    <a:pt x="695" y="2170"/>
                  </a:lnTo>
                  <a:lnTo>
                    <a:pt x="698" y="2199"/>
                  </a:lnTo>
                  <a:lnTo>
                    <a:pt x="709" y="2226"/>
                  </a:lnTo>
                  <a:lnTo>
                    <a:pt x="723" y="2251"/>
                  </a:lnTo>
                  <a:lnTo>
                    <a:pt x="743" y="2274"/>
                  </a:lnTo>
                  <a:lnTo>
                    <a:pt x="763" y="2294"/>
                  </a:lnTo>
                  <a:lnTo>
                    <a:pt x="785" y="2312"/>
                  </a:lnTo>
                  <a:lnTo>
                    <a:pt x="805" y="2328"/>
                  </a:lnTo>
                  <a:lnTo>
                    <a:pt x="1525" y="2328"/>
                  </a:lnTo>
                  <a:lnTo>
                    <a:pt x="1546" y="2312"/>
                  </a:lnTo>
                  <a:lnTo>
                    <a:pt x="1567" y="2294"/>
                  </a:lnTo>
                  <a:lnTo>
                    <a:pt x="1589" y="2274"/>
                  </a:lnTo>
                  <a:lnTo>
                    <a:pt x="1607" y="2251"/>
                  </a:lnTo>
                  <a:lnTo>
                    <a:pt x="1622" y="2226"/>
                  </a:lnTo>
                  <a:lnTo>
                    <a:pt x="1632" y="2199"/>
                  </a:lnTo>
                  <a:lnTo>
                    <a:pt x="1636" y="2170"/>
                  </a:lnTo>
                  <a:lnTo>
                    <a:pt x="1638" y="2119"/>
                  </a:lnTo>
                  <a:lnTo>
                    <a:pt x="1647" y="2070"/>
                  </a:lnTo>
                  <a:lnTo>
                    <a:pt x="1660" y="2023"/>
                  </a:lnTo>
                  <a:lnTo>
                    <a:pt x="1677" y="1979"/>
                  </a:lnTo>
                  <a:lnTo>
                    <a:pt x="1697" y="1936"/>
                  </a:lnTo>
                  <a:lnTo>
                    <a:pt x="1722" y="1893"/>
                  </a:lnTo>
                  <a:lnTo>
                    <a:pt x="1747" y="1851"/>
                  </a:lnTo>
                  <a:lnTo>
                    <a:pt x="1775" y="1810"/>
                  </a:lnTo>
                  <a:lnTo>
                    <a:pt x="1803" y="1768"/>
                  </a:lnTo>
                  <a:lnTo>
                    <a:pt x="1829" y="1731"/>
                  </a:lnTo>
                  <a:lnTo>
                    <a:pt x="1854" y="1693"/>
                  </a:lnTo>
                  <a:lnTo>
                    <a:pt x="1879" y="1654"/>
                  </a:lnTo>
                  <a:lnTo>
                    <a:pt x="1905" y="1612"/>
                  </a:lnTo>
                  <a:lnTo>
                    <a:pt x="1927" y="1569"/>
                  </a:lnTo>
                  <a:lnTo>
                    <a:pt x="1950" y="1523"/>
                  </a:lnTo>
                  <a:lnTo>
                    <a:pt x="1971" y="1475"/>
                  </a:lnTo>
                  <a:lnTo>
                    <a:pt x="1989" y="1425"/>
                  </a:lnTo>
                  <a:lnTo>
                    <a:pt x="2005" y="1371"/>
                  </a:lnTo>
                  <a:lnTo>
                    <a:pt x="2018" y="1314"/>
                  </a:lnTo>
                  <a:lnTo>
                    <a:pt x="2027" y="1253"/>
                  </a:lnTo>
                  <a:lnTo>
                    <a:pt x="2033" y="1189"/>
                  </a:lnTo>
                  <a:lnTo>
                    <a:pt x="2036" y="1119"/>
                  </a:lnTo>
                  <a:lnTo>
                    <a:pt x="2032" y="1044"/>
                  </a:lnTo>
                  <a:lnTo>
                    <a:pt x="2023" y="971"/>
                  </a:lnTo>
                  <a:lnTo>
                    <a:pt x="2005" y="899"/>
                  </a:lnTo>
                  <a:lnTo>
                    <a:pt x="1982" y="831"/>
                  </a:lnTo>
                  <a:lnTo>
                    <a:pt x="1953" y="765"/>
                  </a:lnTo>
                  <a:lnTo>
                    <a:pt x="1917" y="702"/>
                  </a:lnTo>
                  <a:lnTo>
                    <a:pt x="1877" y="643"/>
                  </a:lnTo>
                  <a:lnTo>
                    <a:pt x="1831" y="587"/>
                  </a:lnTo>
                  <a:lnTo>
                    <a:pt x="1781" y="536"/>
                  </a:lnTo>
                  <a:lnTo>
                    <a:pt x="1726" y="488"/>
                  </a:lnTo>
                  <a:lnTo>
                    <a:pt x="1667" y="444"/>
                  </a:lnTo>
                  <a:lnTo>
                    <a:pt x="1605" y="405"/>
                  </a:lnTo>
                  <a:lnTo>
                    <a:pt x="1539" y="373"/>
                  </a:lnTo>
                  <a:lnTo>
                    <a:pt x="1469" y="345"/>
                  </a:lnTo>
                  <a:lnTo>
                    <a:pt x="1396" y="323"/>
                  </a:lnTo>
                  <a:lnTo>
                    <a:pt x="1322" y="306"/>
                  </a:lnTo>
                  <a:lnTo>
                    <a:pt x="1245" y="297"/>
                  </a:lnTo>
                  <a:lnTo>
                    <a:pt x="1165" y="293"/>
                  </a:lnTo>
                  <a:close/>
                  <a:moveTo>
                    <a:pt x="1165" y="0"/>
                  </a:moveTo>
                  <a:lnTo>
                    <a:pt x="1260" y="4"/>
                  </a:lnTo>
                  <a:lnTo>
                    <a:pt x="1354" y="16"/>
                  </a:lnTo>
                  <a:lnTo>
                    <a:pt x="1445" y="34"/>
                  </a:lnTo>
                  <a:lnTo>
                    <a:pt x="1534" y="58"/>
                  </a:lnTo>
                  <a:lnTo>
                    <a:pt x="1618" y="89"/>
                  </a:lnTo>
                  <a:lnTo>
                    <a:pt x="1700" y="126"/>
                  </a:lnTo>
                  <a:lnTo>
                    <a:pt x="1778" y="169"/>
                  </a:lnTo>
                  <a:lnTo>
                    <a:pt x="1853" y="217"/>
                  </a:lnTo>
                  <a:lnTo>
                    <a:pt x="1923" y="270"/>
                  </a:lnTo>
                  <a:lnTo>
                    <a:pt x="1989" y="329"/>
                  </a:lnTo>
                  <a:lnTo>
                    <a:pt x="2049" y="391"/>
                  </a:lnTo>
                  <a:lnTo>
                    <a:pt x="2106" y="459"/>
                  </a:lnTo>
                  <a:lnTo>
                    <a:pt x="2156" y="530"/>
                  </a:lnTo>
                  <a:lnTo>
                    <a:pt x="2201" y="605"/>
                  </a:lnTo>
                  <a:lnTo>
                    <a:pt x="2239" y="684"/>
                  </a:lnTo>
                  <a:lnTo>
                    <a:pt x="2271" y="767"/>
                  </a:lnTo>
                  <a:lnTo>
                    <a:pt x="2297" y="850"/>
                  </a:lnTo>
                  <a:lnTo>
                    <a:pt x="2315" y="937"/>
                  </a:lnTo>
                  <a:lnTo>
                    <a:pt x="2327" y="1027"/>
                  </a:lnTo>
                  <a:lnTo>
                    <a:pt x="2331" y="1119"/>
                  </a:lnTo>
                  <a:lnTo>
                    <a:pt x="2328" y="1197"/>
                  </a:lnTo>
                  <a:lnTo>
                    <a:pt x="2322" y="1271"/>
                  </a:lnTo>
                  <a:lnTo>
                    <a:pt x="2313" y="1340"/>
                  </a:lnTo>
                  <a:lnTo>
                    <a:pt x="2299" y="1407"/>
                  </a:lnTo>
                  <a:lnTo>
                    <a:pt x="2284" y="1469"/>
                  </a:lnTo>
                  <a:lnTo>
                    <a:pt x="2266" y="1528"/>
                  </a:lnTo>
                  <a:lnTo>
                    <a:pt x="2244" y="1584"/>
                  </a:lnTo>
                  <a:lnTo>
                    <a:pt x="2222" y="1637"/>
                  </a:lnTo>
                  <a:lnTo>
                    <a:pt x="2198" y="1686"/>
                  </a:lnTo>
                  <a:lnTo>
                    <a:pt x="2174" y="1732"/>
                  </a:lnTo>
                  <a:lnTo>
                    <a:pt x="2148" y="1778"/>
                  </a:lnTo>
                  <a:lnTo>
                    <a:pt x="2122" y="1820"/>
                  </a:lnTo>
                  <a:lnTo>
                    <a:pt x="2097" y="1859"/>
                  </a:lnTo>
                  <a:lnTo>
                    <a:pt x="2072" y="1896"/>
                  </a:lnTo>
                  <a:lnTo>
                    <a:pt x="2047" y="1932"/>
                  </a:lnTo>
                  <a:lnTo>
                    <a:pt x="2018" y="1976"/>
                  </a:lnTo>
                  <a:lnTo>
                    <a:pt x="1991" y="2016"/>
                  </a:lnTo>
                  <a:lnTo>
                    <a:pt x="1970" y="2052"/>
                  </a:lnTo>
                  <a:lnTo>
                    <a:pt x="1953" y="2084"/>
                  </a:lnTo>
                  <a:lnTo>
                    <a:pt x="1941" y="2114"/>
                  </a:lnTo>
                  <a:lnTo>
                    <a:pt x="1932" y="2142"/>
                  </a:lnTo>
                  <a:lnTo>
                    <a:pt x="1930" y="2170"/>
                  </a:lnTo>
                  <a:lnTo>
                    <a:pt x="1926" y="2224"/>
                  </a:lnTo>
                  <a:lnTo>
                    <a:pt x="1915" y="2276"/>
                  </a:lnTo>
                  <a:lnTo>
                    <a:pt x="1899" y="2328"/>
                  </a:lnTo>
                  <a:lnTo>
                    <a:pt x="1873" y="2378"/>
                  </a:lnTo>
                  <a:lnTo>
                    <a:pt x="1843" y="2426"/>
                  </a:lnTo>
                  <a:lnTo>
                    <a:pt x="1806" y="2471"/>
                  </a:lnTo>
                  <a:lnTo>
                    <a:pt x="1763" y="2514"/>
                  </a:lnTo>
                  <a:lnTo>
                    <a:pt x="1713" y="2554"/>
                  </a:lnTo>
                  <a:lnTo>
                    <a:pt x="1712" y="2578"/>
                  </a:lnTo>
                  <a:lnTo>
                    <a:pt x="1711" y="2606"/>
                  </a:lnTo>
                  <a:lnTo>
                    <a:pt x="1708" y="2637"/>
                  </a:lnTo>
                  <a:lnTo>
                    <a:pt x="1707" y="2670"/>
                  </a:lnTo>
                  <a:lnTo>
                    <a:pt x="1705" y="2702"/>
                  </a:lnTo>
                  <a:lnTo>
                    <a:pt x="1704" y="2734"/>
                  </a:lnTo>
                  <a:lnTo>
                    <a:pt x="1701" y="2765"/>
                  </a:lnTo>
                  <a:lnTo>
                    <a:pt x="1700" y="2793"/>
                  </a:lnTo>
                  <a:lnTo>
                    <a:pt x="1699" y="2816"/>
                  </a:lnTo>
                  <a:lnTo>
                    <a:pt x="1697" y="2835"/>
                  </a:lnTo>
                  <a:lnTo>
                    <a:pt x="1697" y="2847"/>
                  </a:lnTo>
                  <a:lnTo>
                    <a:pt x="1696" y="2850"/>
                  </a:lnTo>
                  <a:lnTo>
                    <a:pt x="1696" y="2865"/>
                  </a:lnTo>
                  <a:lnTo>
                    <a:pt x="1694" y="2881"/>
                  </a:lnTo>
                  <a:lnTo>
                    <a:pt x="1689" y="2899"/>
                  </a:lnTo>
                  <a:lnTo>
                    <a:pt x="1683" y="2918"/>
                  </a:lnTo>
                  <a:lnTo>
                    <a:pt x="1673" y="2940"/>
                  </a:lnTo>
                  <a:lnTo>
                    <a:pt x="1661" y="2960"/>
                  </a:lnTo>
                  <a:lnTo>
                    <a:pt x="1646" y="2982"/>
                  </a:lnTo>
                  <a:lnTo>
                    <a:pt x="1626" y="3004"/>
                  </a:lnTo>
                  <a:lnTo>
                    <a:pt x="1602" y="3025"/>
                  </a:lnTo>
                  <a:lnTo>
                    <a:pt x="1573" y="3046"/>
                  </a:lnTo>
                  <a:lnTo>
                    <a:pt x="1540" y="3065"/>
                  </a:lnTo>
                  <a:lnTo>
                    <a:pt x="1501" y="3084"/>
                  </a:lnTo>
                  <a:lnTo>
                    <a:pt x="1455" y="3101"/>
                  </a:lnTo>
                  <a:lnTo>
                    <a:pt x="1429" y="3135"/>
                  </a:lnTo>
                  <a:lnTo>
                    <a:pt x="1396" y="3166"/>
                  </a:lnTo>
                  <a:lnTo>
                    <a:pt x="1360" y="3194"/>
                  </a:lnTo>
                  <a:lnTo>
                    <a:pt x="1335" y="3208"/>
                  </a:lnTo>
                  <a:lnTo>
                    <a:pt x="1307" y="3216"/>
                  </a:lnTo>
                  <a:lnTo>
                    <a:pt x="1279" y="3218"/>
                  </a:lnTo>
                  <a:lnTo>
                    <a:pt x="1052" y="3218"/>
                  </a:lnTo>
                  <a:lnTo>
                    <a:pt x="1023" y="3216"/>
                  </a:lnTo>
                  <a:lnTo>
                    <a:pt x="996" y="3208"/>
                  </a:lnTo>
                  <a:lnTo>
                    <a:pt x="970" y="3194"/>
                  </a:lnTo>
                  <a:lnTo>
                    <a:pt x="934" y="3166"/>
                  </a:lnTo>
                  <a:lnTo>
                    <a:pt x="902" y="3135"/>
                  </a:lnTo>
                  <a:lnTo>
                    <a:pt x="875" y="3101"/>
                  </a:lnTo>
                  <a:lnTo>
                    <a:pt x="827" y="3082"/>
                  </a:lnTo>
                  <a:lnTo>
                    <a:pt x="786" y="3063"/>
                  </a:lnTo>
                  <a:lnTo>
                    <a:pt x="750" y="3041"/>
                  </a:lnTo>
                  <a:lnTo>
                    <a:pt x="721" y="3019"/>
                  </a:lnTo>
                  <a:lnTo>
                    <a:pt x="697" y="2996"/>
                  </a:lnTo>
                  <a:lnTo>
                    <a:pt x="678" y="2972"/>
                  </a:lnTo>
                  <a:lnTo>
                    <a:pt x="663" y="2949"/>
                  </a:lnTo>
                  <a:lnTo>
                    <a:pt x="651" y="2927"/>
                  </a:lnTo>
                  <a:lnTo>
                    <a:pt x="644" y="2905"/>
                  </a:lnTo>
                  <a:lnTo>
                    <a:pt x="638" y="2885"/>
                  </a:lnTo>
                  <a:lnTo>
                    <a:pt x="636" y="2867"/>
                  </a:lnTo>
                  <a:lnTo>
                    <a:pt x="634" y="2850"/>
                  </a:lnTo>
                  <a:lnTo>
                    <a:pt x="634" y="2850"/>
                  </a:lnTo>
                  <a:lnTo>
                    <a:pt x="634" y="2847"/>
                  </a:lnTo>
                  <a:lnTo>
                    <a:pt x="633" y="2835"/>
                  </a:lnTo>
                  <a:lnTo>
                    <a:pt x="632" y="2816"/>
                  </a:lnTo>
                  <a:lnTo>
                    <a:pt x="631" y="2793"/>
                  </a:lnTo>
                  <a:lnTo>
                    <a:pt x="630" y="2765"/>
                  </a:lnTo>
                  <a:lnTo>
                    <a:pt x="627" y="2734"/>
                  </a:lnTo>
                  <a:lnTo>
                    <a:pt x="626" y="2702"/>
                  </a:lnTo>
                  <a:lnTo>
                    <a:pt x="624" y="2670"/>
                  </a:lnTo>
                  <a:lnTo>
                    <a:pt x="622" y="2637"/>
                  </a:lnTo>
                  <a:lnTo>
                    <a:pt x="620" y="2606"/>
                  </a:lnTo>
                  <a:lnTo>
                    <a:pt x="619" y="2578"/>
                  </a:lnTo>
                  <a:lnTo>
                    <a:pt x="618" y="2554"/>
                  </a:lnTo>
                  <a:lnTo>
                    <a:pt x="568" y="2514"/>
                  </a:lnTo>
                  <a:lnTo>
                    <a:pt x="525" y="2471"/>
                  </a:lnTo>
                  <a:lnTo>
                    <a:pt x="487" y="2426"/>
                  </a:lnTo>
                  <a:lnTo>
                    <a:pt x="457" y="2378"/>
                  </a:lnTo>
                  <a:lnTo>
                    <a:pt x="432" y="2328"/>
                  </a:lnTo>
                  <a:lnTo>
                    <a:pt x="415" y="2276"/>
                  </a:lnTo>
                  <a:lnTo>
                    <a:pt x="404" y="2224"/>
                  </a:lnTo>
                  <a:lnTo>
                    <a:pt x="401" y="2170"/>
                  </a:lnTo>
                  <a:lnTo>
                    <a:pt x="398" y="2142"/>
                  </a:lnTo>
                  <a:lnTo>
                    <a:pt x="390" y="2114"/>
                  </a:lnTo>
                  <a:lnTo>
                    <a:pt x="378" y="2084"/>
                  </a:lnTo>
                  <a:lnTo>
                    <a:pt x="361" y="2052"/>
                  </a:lnTo>
                  <a:lnTo>
                    <a:pt x="339" y="2016"/>
                  </a:lnTo>
                  <a:lnTo>
                    <a:pt x="314" y="1976"/>
                  </a:lnTo>
                  <a:lnTo>
                    <a:pt x="284" y="1933"/>
                  </a:lnTo>
                  <a:lnTo>
                    <a:pt x="260" y="1897"/>
                  </a:lnTo>
                  <a:lnTo>
                    <a:pt x="235" y="1859"/>
                  </a:lnTo>
                  <a:lnTo>
                    <a:pt x="208" y="1820"/>
                  </a:lnTo>
                  <a:lnTo>
                    <a:pt x="183" y="1778"/>
                  </a:lnTo>
                  <a:lnTo>
                    <a:pt x="158" y="1734"/>
                  </a:lnTo>
                  <a:lnTo>
                    <a:pt x="132" y="1686"/>
                  </a:lnTo>
                  <a:lnTo>
                    <a:pt x="108" y="1637"/>
                  </a:lnTo>
                  <a:lnTo>
                    <a:pt x="87" y="1584"/>
                  </a:lnTo>
                  <a:lnTo>
                    <a:pt x="65" y="1528"/>
                  </a:lnTo>
                  <a:lnTo>
                    <a:pt x="47" y="1469"/>
                  </a:lnTo>
                  <a:lnTo>
                    <a:pt x="31" y="1407"/>
                  </a:lnTo>
                  <a:lnTo>
                    <a:pt x="18" y="1340"/>
                  </a:lnTo>
                  <a:lnTo>
                    <a:pt x="8" y="1271"/>
                  </a:lnTo>
                  <a:lnTo>
                    <a:pt x="2" y="1197"/>
                  </a:lnTo>
                  <a:lnTo>
                    <a:pt x="0" y="1119"/>
                  </a:lnTo>
                  <a:lnTo>
                    <a:pt x="3" y="1027"/>
                  </a:lnTo>
                  <a:lnTo>
                    <a:pt x="16" y="937"/>
                  </a:lnTo>
                  <a:lnTo>
                    <a:pt x="34" y="850"/>
                  </a:lnTo>
                  <a:lnTo>
                    <a:pt x="60" y="767"/>
                  </a:lnTo>
                  <a:lnTo>
                    <a:pt x="91" y="684"/>
                  </a:lnTo>
                  <a:lnTo>
                    <a:pt x="130" y="605"/>
                  </a:lnTo>
                  <a:lnTo>
                    <a:pt x="174" y="530"/>
                  </a:lnTo>
                  <a:lnTo>
                    <a:pt x="225" y="459"/>
                  </a:lnTo>
                  <a:lnTo>
                    <a:pt x="282" y="391"/>
                  </a:lnTo>
                  <a:lnTo>
                    <a:pt x="342" y="329"/>
                  </a:lnTo>
                  <a:lnTo>
                    <a:pt x="408" y="270"/>
                  </a:lnTo>
                  <a:lnTo>
                    <a:pt x="478" y="217"/>
                  </a:lnTo>
                  <a:lnTo>
                    <a:pt x="553" y="169"/>
                  </a:lnTo>
                  <a:lnTo>
                    <a:pt x="631" y="126"/>
                  </a:lnTo>
                  <a:lnTo>
                    <a:pt x="713" y="89"/>
                  </a:lnTo>
                  <a:lnTo>
                    <a:pt x="798" y="58"/>
                  </a:lnTo>
                  <a:lnTo>
                    <a:pt x="886" y="34"/>
                  </a:lnTo>
                  <a:lnTo>
                    <a:pt x="976" y="16"/>
                  </a:lnTo>
                  <a:lnTo>
                    <a:pt x="1070" y="4"/>
                  </a:lnTo>
                  <a:lnTo>
                    <a:pt x="11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5" name="Freeform 910">
              <a:extLst>
                <a:ext uri="{FF2B5EF4-FFF2-40B4-BE49-F238E27FC236}">
                  <a16:creationId xmlns:a16="http://schemas.microsoft.com/office/drawing/2014/main" id="{247A4BEF-F572-557B-F8B3-7B34B38370A2}"/>
                </a:ext>
              </a:extLst>
            </p:cNvPr>
            <p:cNvSpPr>
              <a:spLocks/>
            </p:cNvSpPr>
            <p:nvPr/>
          </p:nvSpPr>
          <p:spPr bwMode="auto">
            <a:xfrm>
              <a:off x="5382" y="367"/>
              <a:ext cx="29" cy="73"/>
            </a:xfrm>
            <a:custGeom>
              <a:avLst/>
              <a:gdLst>
                <a:gd name="T0" fmla="*/ 73 w 147"/>
                <a:gd name="T1" fmla="*/ 0 h 364"/>
                <a:gd name="T2" fmla="*/ 73 w 147"/>
                <a:gd name="T3" fmla="*/ 0 h 364"/>
                <a:gd name="T4" fmla="*/ 93 w 147"/>
                <a:gd name="T5" fmla="*/ 2 h 364"/>
                <a:gd name="T6" fmla="*/ 111 w 147"/>
                <a:gd name="T7" fmla="*/ 9 h 364"/>
                <a:gd name="T8" fmla="*/ 125 w 147"/>
                <a:gd name="T9" fmla="*/ 21 h 364"/>
                <a:gd name="T10" fmla="*/ 137 w 147"/>
                <a:gd name="T11" fmla="*/ 36 h 364"/>
                <a:gd name="T12" fmla="*/ 144 w 147"/>
                <a:gd name="T13" fmla="*/ 53 h 364"/>
                <a:gd name="T14" fmla="*/ 147 w 147"/>
                <a:gd name="T15" fmla="*/ 73 h 364"/>
                <a:gd name="T16" fmla="*/ 147 w 147"/>
                <a:gd name="T17" fmla="*/ 291 h 364"/>
                <a:gd name="T18" fmla="*/ 144 w 147"/>
                <a:gd name="T19" fmla="*/ 312 h 364"/>
                <a:gd name="T20" fmla="*/ 137 w 147"/>
                <a:gd name="T21" fmla="*/ 328 h 364"/>
                <a:gd name="T22" fmla="*/ 125 w 147"/>
                <a:gd name="T23" fmla="*/ 344 h 364"/>
                <a:gd name="T24" fmla="*/ 111 w 147"/>
                <a:gd name="T25" fmla="*/ 355 h 364"/>
                <a:gd name="T26" fmla="*/ 93 w 147"/>
                <a:gd name="T27" fmla="*/ 362 h 364"/>
                <a:gd name="T28" fmla="*/ 73 w 147"/>
                <a:gd name="T29" fmla="*/ 364 h 364"/>
                <a:gd name="T30" fmla="*/ 54 w 147"/>
                <a:gd name="T31" fmla="*/ 362 h 364"/>
                <a:gd name="T32" fmla="*/ 36 w 147"/>
                <a:gd name="T33" fmla="*/ 355 h 364"/>
                <a:gd name="T34" fmla="*/ 22 w 147"/>
                <a:gd name="T35" fmla="*/ 344 h 364"/>
                <a:gd name="T36" fmla="*/ 10 w 147"/>
                <a:gd name="T37" fmla="*/ 328 h 364"/>
                <a:gd name="T38" fmla="*/ 2 w 147"/>
                <a:gd name="T39" fmla="*/ 312 h 364"/>
                <a:gd name="T40" fmla="*/ 0 w 147"/>
                <a:gd name="T41" fmla="*/ 291 h 364"/>
                <a:gd name="T42" fmla="*/ 0 w 147"/>
                <a:gd name="T43" fmla="*/ 73 h 364"/>
                <a:gd name="T44" fmla="*/ 2 w 147"/>
                <a:gd name="T45" fmla="*/ 53 h 364"/>
                <a:gd name="T46" fmla="*/ 10 w 147"/>
                <a:gd name="T47" fmla="*/ 36 h 364"/>
                <a:gd name="T48" fmla="*/ 22 w 147"/>
                <a:gd name="T49" fmla="*/ 21 h 364"/>
                <a:gd name="T50" fmla="*/ 36 w 147"/>
                <a:gd name="T51" fmla="*/ 9 h 364"/>
                <a:gd name="T52" fmla="*/ 54 w 147"/>
                <a:gd name="T53" fmla="*/ 2 h 364"/>
                <a:gd name="T54" fmla="*/ 73 w 147"/>
                <a:gd name="T5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7" h="364">
                  <a:moveTo>
                    <a:pt x="73" y="0"/>
                  </a:moveTo>
                  <a:lnTo>
                    <a:pt x="73" y="0"/>
                  </a:lnTo>
                  <a:lnTo>
                    <a:pt x="93" y="2"/>
                  </a:lnTo>
                  <a:lnTo>
                    <a:pt x="111" y="9"/>
                  </a:lnTo>
                  <a:lnTo>
                    <a:pt x="125" y="21"/>
                  </a:lnTo>
                  <a:lnTo>
                    <a:pt x="137" y="36"/>
                  </a:lnTo>
                  <a:lnTo>
                    <a:pt x="144" y="53"/>
                  </a:lnTo>
                  <a:lnTo>
                    <a:pt x="147" y="73"/>
                  </a:lnTo>
                  <a:lnTo>
                    <a:pt x="147" y="291"/>
                  </a:lnTo>
                  <a:lnTo>
                    <a:pt x="144" y="312"/>
                  </a:lnTo>
                  <a:lnTo>
                    <a:pt x="137" y="328"/>
                  </a:lnTo>
                  <a:lnTo>
                    <a:pt x="125" y="344"/>
                  </a:lnTo>
                  <a:lnTo>
                    <a:pt x="111" y="355"/>
                  </a:lnTo>
                  <a:lnTo>
                    <a:pt x="93" y="362"/>
                  </a:lnTo>
                  <a:lnTo>
                    <a:pt x="73" y="364"/>
                  </a:lnTo>
                  <a:lnTo>
                    <a:pt x="54" y="362"/>
                  </a:lnTo>
                  <a:lnTo>
                    <a:pt x="36" y="355"/>
                  </a:lnTo>
                  <a:lnTo>
                    <a:pt x="22" y="344"/>
                  </a:lnTo>
                  <a:lnTo>
                    <a:pt x="10" y="328"/>
                  </a:lnTo>
                  <a:lnTo>
                    <a:pt x="2" y="312"/>
                  </a:lnTo>
                  <a:lnTo>
                    <a:pt x="0" y="291"/>
                  </a:lnTo>
                  <a:lnTo>
                    <a:pt x="0" y="73"/>
                  </a:lnTo>
                  <a:lnTo>
                    <a:pt x="2" y="53"/>
                  </a:lnTo>
                  <a:lnTo>
                    <a:pt x="10" y="36"/>
                  </a:lnTo>
                  <a:lnTo>
                    <a:pt x="22" y="21"/>
                  </a:lnTo>
                  <a:lnTo>
                    <a:pt x="36" y="9"/>
                  </a:lnTo>
                  <a:lnTo>
                    <a:pt x="54" y="2"/>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6" name="Freeform 911">
              <a:extLst>
                <a:ext uri="{FF2B5EF4-FFF2-40B4-BE49-F238E27FC236}">
                  <a16:creationId xmlns:a16="http://schemas.microsoft.com/office/drawing/2014/main" id="{BA86CBFF-CA92-F7E4-C995-380A1BA6F160}"/>
                </a:ext>
              </a:extLst>
            </p:cNvPr>
            <p:cNvSpPr>
              <a:spLocks/>
            </p:cNvSpPr>
            <p:nvPr/>
          </p:nvSpPr>
          <p:spPr bwMode="auto">
            <a:xfrm>
              <a:off x="5216" y="411"/>
              <a:ext cx="51" cy="68"/>
            </a:xfrm>
            <a:custGeom>
              <a:avLst/>
              <a:gdLst>
                <a:gd name="T0" fmla="*/ 74 w 258"/>
                <a:gd name="T1" fmla="*/ 0 h 337"/>
                <a:gd name="T2" fmla="*/ 93 w 258"/>
                <a:gd name="T3" fmla="*/ 2 h 337"/>
                <a:gd name="T4" fmla="*/ 110 w 258"/>
                <a:gd name="T5" fmla="*/ 9 h 337"/>
                <a:gd name="T6" fmla="*/ 126 w 258"/>
                <a:gd name="T7" fmla="*/ 21 h 337"/>
                <a:gd name="T8" fmla="*/ 138 w 258"/>
                <a:gd name="T9" fmla="*/ 37 h 337"/>
                <a:gd name="T10" fmla="*/ 248 w 258"/>
                <a:gd name="T11" fmla="*/ 227 h 337"/>
                <a:gd name="T12" fmla="*/ 256 w 258"/>
                <a:gd name="T13" fmla="*/ 245 h 337"/>
                <a:gd name="T14" fmla="*/ 258 w 258"/>
                <a:gd name="T15" fmla="*/ 264 h 337"/>
                <a:gd name="T16" fmla="*/ 256 w 258"/>
                <a:gd name="T17" fmla="*/ 282 h 337"/>
                <a:gd name="T18" fmla="*/ 248 w 258"/>
                <a:gd name="T19" fmla="*/ 300 h 337"/>
                <a:gd name="T20" fmla="*/ 238 w 258"/>
                <a:gd name="T21" fmla="*/ 315 h 337"/>
                <a:gd name="T22" fmla="*/ 222 w 258"/>
                <a:gd name="T23" fmla="*/ 327 h 337"/>
                <a:gd name="T24" fmla="*/ 204 w 258"/>
                <a:gd name="T25" fmla="*/ 334 h 337"/>
                <a:gd name="T26" fmla="*/ 185 w 258"/>
                <a:gd name="T27" fmla="*/ 337 h 337"/>
                <a:gd name="T28" fmla="*/ 165 w 258"/>
                <a:gd name="T29" fmla="*/ 334 h 337"/>
                <a:gd name="T30" fmla="*/ 148 w 258"/>
                <a:gd name="T31" fmla="*/ 327 h 337"/>
                <a:gd name="T32" fmla="*/ 133 w 258"/>
                <a:gd name="T33" fmla="*/ 315 h 337"/>
                <a:gd name="T34" fmla="*/ 121 w 258"/>
                <a:gd name="T35" fmla="*/ 300 h 337"/>
                <a:gd name="T36" fmla="*/ 10 w 258"/>
                <a:gd name="T37" fmla="*/ 110 h 337"/>
                <a:gd name="T38" fmla="*/ 3 w 258"/>
                <a:gd name="T39" fmla="*/ 92 h 337"/>
                <a:gd name="T40" fmla="*/ 0 w 258"/>
                <a:gd name="T41" fmla="*/ 73 h 337"/>
                <a:gd name="T42" fmla="*/ 3 w 258"/>
                <a:gd name="T43" fmla="*/ 55 h 337"/>
                <a:gd name="T44" fmla="*/ 10 w 258"/>
                <a:gd name="T45" fmla="*/ 37 h 337"/>
                <a:gd name="T46" fmla="*/ 22 w 258"/>
                <a:gd name="T47" fmla="*/ 22 h 337"/>
                <a:gd name="T48" fmla="*/ 36 w 258"/>
                <a:gd name="T49" fmla="*/ 10 h 337"/>
                <a:gd name="T50" fmla="*/ 56 w 258"/>
                <a:gd name="T51" fmla="*/ 2 h 337"/>
                <a:gd name="T52" fmla="*/ 74 w 258"/>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 h="337">
                  <a:moveTo>
                    <a:pt x="74" y="0"/>
                  </a:moveTo>
                  <a:lnTo>
                    <a:pt x="93" y="2"/>
                  </a:lnTo>
                  <a:lnTo>
                    <a:pt x="110" y="9"/>
                  </a:lnTo>
                  <a:lnTo>
                    <a:pt x="126" y="21"/>
                  </a:lnTo>
                  <a:lnTo>
                    <a:pt x="138" y="37"/>
                  </a:lnTo>
                  <a:lnTo>
                    <a:pt x="248" y="227"/>
                  </a:lnTo>
                  <a:lnTo>
                    <a:pt x="256" y="245"/>
                  </a:lnTo>
                  <a:lnTo>
                    <a:pt x="258" y="264"/>
                  </a:lnTo>
                  <a:lnTo>
                    <a:pt x="256" y="282"/>
                  </a:lnTo>
                  <a:lnTo>
                    <a:pt x="248" y="300"/>
                  </a:lnTo>
                  <a:lnTo>
                    <a:pt x="238" y="315"/>
                  </a:lnTo>
                  <a:lnTo>
                    <a:pt x="222" y="327"/>
                  </a:lnTo>
                  <a:lnTo>
                    <a:pt x="204" y="334"/>
                  </a:lnTo>
                  <a:lnTo>
                    <a:pt x="185" y="337"/>
                  </a:lnTo>
                  <a:lnTo>
                    <a:pt x="165" y="334"/>
                  </a:lnTo>
                  <a:lnTo>
                    <a:pt x="148" y="327"/>
                  </a:lnTo>
                  <a:lnTo>
                    <a:pt x="133" y="315"/>
                  </a:lnTo>
                  <a:lnTo>
                    <a:pt x="121" y="300"/>
                  </a:lnTo>
                  <a:lnTo>
                    <a:pt x="10" y="110"/>
                  </a:lnTo>
                  <a:lnTo>
                    <a:pt x="3" y="92"/>
                  </a:lnTo>
                  <a:lnTo>
                    <a:pt x="0" y="73"/>
                  </a:lnTo>
                  <a:lnTo>
                    <a:pt x="3" y="55"/>
                  </a:lnTo>
                  <a:lnTo>
                    <a:pt x="10" y="37"/>
                  </a:lnTo>
                  <a:lnTo>
                    <a:pt x="22" y="22"/>
                  </a:lnTo>
                  <a:lnTo>
                    <a:pt x="36" y="10"/>
                  </a:lnTo>
                  <a:lnTo>
                    <a:pt x="56" y="2"/>
                  </a:lnTo>
                  <a:lnTo>
                    <a:pt x="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7" name="Freeform 912">
              <a:extLst>
                <a:ext uri="{FF2B5EF4-FFF2-40B4-BE49-F238E27FC236}">
                  <a16:creationId xmlns:a16="http://schemas.microsoft.com/office/drawing/2014/main" id="{7502AEFD-B690-BD89-36E7-69275A449338}"/>
                </a:ext>
              </a:extLst>
            </p:cNvPr>
            <p:cNvSpPr>
              <a:spLocks/>
            </p:cNvSpPr>
            <p:nvPr/>
          </p:nvSpPr>
          <p:spPr bwMode="auto">
            <a:xfrm>
              <a:off x="5094" y="532"/>
              <a:ext cx="68" cy="51"/>
            </a:xfrm>
            <a:custGeom>
              <a:avLst/>
              <a:gdLst>
                <a:gd name="T0" fmla="*/ 73 w 338"/>
                <a:gd name="T1" fmla="*/ 0 h 256"/>
                <a:gd name="T2" fmla="*/ 91 w 338"/>
                <a:gd name="T3" fmla="*/ 3 h 256"/>
                <a:gd name="T4" fmla="*/ 110 w 338"/>
                <a:gd name="T5" fmla="*/ 10 h 256"/>
                <a:gd name="T6" fmla="*/ 302 w 338"/>
                <a:gd name="T7" fmla="*/ 119 h 256"/>
                <a:gd name="T8" fmla="*/ 317 w 338"/>
                <a:gd name="T9" fmla="*/ 132 h 256"/>
                <a:gd name="T10" fmla="*/ 328 w 338"/>
                <a:gd name="T11" fmla="*/ 146 h 256"/>
                <a:gd name="T12" fmla="*/ 335 w 338"/>
                <a:gd name="T13" fmla="*/ 164 h 256"/>
                <a:gd name="T14" fmla="*/ 338 w 338"/>
                <a:gd name="T15" fmla="*/ 182 h 256"/>
                <a:gd name="T16" fmla="*/ 335 w 338"/>
                <a:gd name="T17" fmla="*/ 201 h 256"/>
                <a:gd name="T18" fmla="*/ 328 w 338"/>
                <a:gd name="T19" fmla="*/ 219 h 256"/>
                <a:gd name="T20" fmla="*/ 316 w 338"/>
                <a:gd name="T21" fmla="*/ 235 h 256"/>
                <a:gd name="T22" fmla="*/ 301 w 338"/>
                <a:gd name="T23" fmla="*/ 247 h 256"/>
                <a:gd name="T24" fmla="*/ 282 w 338"/>
                <a:gd name="T25" fmla="*/ 254 h 256"/>
                <a:gd name="T26" fmla="*/ 264 w 338"/>
                <a:gd name="T27" fmla="*/ 256 h 256"/>
                <a:gd name="T28" fmla="*/ 245 w 338"/>
                <a:gd name="T29" fmla="*/ 254 h 256"/>
                <a:gd name="T30" fmla="*/ 227 w 338"/>
                <a:gd name="T31" fmla="*/ 245 h 256"/>
                <a:gd name="T32" fmla="*/ 36 w 338"/>
                <a:gd name="T33" fmla="*/ 137 h 256"/>
                <a:gd name="T34" fmla="*/ 20 w 338"/>
                <a:gd name="T35" fmla="*/ 125 h 256"/>
                <a:gd name="T36" fmla="*/ 9 w 338"/>
                <a:gd name="T37" fmla="*/ 109 h 256"/>
                <a:gd name="T38" fmla="*/ 2 w 338"/>
                <a:gd name="T39" fmla="*/ 92 h 256"/>
                <a:gd name="T40" fmla="*/ 0 w 338"/>
                <a:gd name="T41" fmla="*/ 73 h 256"/>
                <a:gd name="T42" fmla="*/ 2 w 338"/>
                <a:gd name="T43" fmla="*/ 54 h 256"/>
                <a:gd name="T44" fmla="*/ 9 w 338"/>
                <a:gd name="T45" fmla="*/ 36 h 256"/>
                <a:gd name="T46" fmla="*/ 21 w 338"/>
                <a:gd name="T47" fmla="*/ 21 h 256"/>
                <a:gd name="T48" fmla="*/ 37 w 338"/>
                <a:gd name="T49" fmla="*/ 10 h 256"/>
                <a:gd name="T50" fmla="*/ 54 w 338"/>
                <a:gd name="T51" fmla="*/ 3 h 256"/>
                <a:gd name="T52" fmla="*/ 73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73" y="0"/>
                  </a:moveTo>
                  <a:lnTo>
                    <a:pt x="91" y="3"/>
                  </a:lnTo>
                  <a:lnTo>
                    <a:pt x="110" y="10"/>
                  </a:lnTo>
                  <a:lnTo>
                    <a:pt x="302" y="119"/>
                  </a:lnTo>
                  <a:lnTo>
                    <a:pt x="317" y="132"/>
                  </a:lnTo>
                  <a:lnTo>
                    <a:pt x="328" y="146"/>
                  </a:lnTo>
                  <a:lnTo>
                    <a:pt x="335" y="164"/>
                  </a:lnTo>
                  <a:lnTo>
                    <a:pt x="338" y="182"/>
                  </a:lnTo>
                  <a:lnTo>
                    <a:pt x="335" y="201"/>
                  </a:lnTo>
                  <a:lnTo>
                    <a:pt x="328" y="219"/>
                  </a:lnTo>
                  <a:lnTo>
                    <a:pt x="316" y="235"/>
                  </a:lnTo>
                  <a:lnTo>
                    <a:pt x="301" y="247"/>
                  </a:lnTo>
                  <a:lnTo>
                    <a:pt x="282" y="254"/>
                  </a:lnTo>
                  <a:lnTo>
                    <a:pt x="264" y="256"/>
                  </a:lnTo>
                  <a:lnTo>
                    <a:pt x="245" y="254"/>
                  </a:lnTo>
                  <a:lnTo>
                    <a:pt x="227" y="245"/>
                  </a:lnTo>
                  <a:lnTo>
                    <a:pt x="36" y="137"/>
                  </a:lnTo>
                  <a:lnTo>
                    <a:pt x="20" y="125"/>
                  </a:lnTo>
                  <a:lnTo>
                    <a:pt x="9" y="109"/>
                  </a:lnTo>
                  <a:lnTo>
                    <a:pt x="2" y="92"/>
                  </a:lnTo>
                  <a:lnTo>
                    <a:pt x="0" y="73"/>
                  </a:lnTo>
                  <a:lnTo>
                    <a:pt x="2" y="54"/>
                  </a:lnTo>
                  <a:lnTo>
                    <a:pt x="9" y="36"/>
                  </a:lnTo>
                  <a:lnTo>
                    <a:pt x="21" y="21"/>
                  </a:lnTo>
                  <a:lnTo>
                    <a:pt x="37" y="10"/>
                  </a:lnTo>
                  <a:lnTo>
                    <a:pt x="54" y="3"/>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 name="Freeform 913">
              <a:extLst>
                <a:ext uri="{FF2B5EF4-FFF2-40B4-BE49-F238E27FC236}">
                  <a16:creationId xmlns:a16="http://schemas.microsoft.com/office/drawing/2014/main" id="{EFF9F229-36DB-93FA-503B-2D69D993522C}"/>
                </a:ext>
              </a:extLst>
            </p:cNvPr>
            <p:cNvSpPr>
              <a:spLocks/>
            </p:cNvSpPr>
            <p:nvPr/>
          </p:nvSpPr>
          <p:spPr bwMode="auto">
            <a:xfrm>
              <a:off x="5050" y="696"/>
              <a:ext cx="73" cy="30"/>
            </a:xfrm>
            <a:custGeom>
              <a:avLst/>
              <a:gdLst>
                <a:gd name="T0" fmla="*/ 73 w 368"/>
                <a:gd name="T1" fmla="*/ 0 h 147"/>
                <a:gd name="T2" fmla="*/ 295 w 368"/>
                <a:gd name="T3" fmla="*/ 0 h 147"/>
                <a:gd name="T4" fmla="*/ 314 w 368"/>
                <a:gd name="T5" fmla="*/ 3 h 147"/>
                <a:gd name="T6" fmla="*/ 332 w 368"/>
                <a:gd name="T7" fmla="*/ 11 h 147"/>
                <a:gd name="T8" fmla="*/ 347 w 368"/>
                <a:gd name="T9" fmla="*/ 21 h 147"/>
                <a:gd name="T10" fmla="*/ 359 w 368"/>
                <a:gd name="T11" fmla="*/ 37 h 147"/>
                <a:gd name="T12" fmla="*/ 366 w 368"/>
                <a:gd name="T13" fmla="*/ 54 h 147"/>
                <a:gd name="T14" fmla="*/ 368 w 368"/>
                <a:gd name="T15" fmla="*/ 74 h 147"/>
                <a:gd name="T16" fmla="*/ 366 w 368"/>
                <a:gd name="T17" fmla="*/ 93 h 147"/>
                <a:gd name="T18" fmla="*/ 359 w 368"/>
                <a:gd name="T19" fmla="*/ 110 h 147"/>
                <a:gd name="T20" fmla="*/ 347 w 368"/>
                <a:gd name="T21" fmla="*/ 125 h 147"/>
                <a:gd name="T22" fmla="*/ 332 w 368"/>
                <a:gd name="T23" fmla="*/ 136 h 147"/>
                <a:gd name="T24" fmla="*/ 314 w 368"/>
                <a:gd name="T25" fmla="*/ 144 h 147"/>
                <a:gd name="T26" fmla="*/ 295 w 368"/>
                <a:gd name="T27" fmla="*/ 147 h 147"/>
                <a:gd name="T28" fmla="*/ 73 w 368"/>
                <a:gd name="T29" fmla="*/ 147 h 147"/>
                <a:gd name="T30" fmla="*/ 54 w 368"/>
                <a:gd name="T31" fmla="*/ 144 h 147"/>
                <a:gd name="T32" fmla="*/ 37 w 368"/>
                <a:gd name="T33" fmla="*/ 136 h 147"/>
                <a:gd name="T34" fmla="*/ 21 w 368"/>
                <a:gd name="T35" fmla="*/ 125 h 147"/>
                <a:gd name="T36" fmla="*/ 11 w 368"/>
                <a:gd name="T37" fmla="*/ 110 h 147"/>
                <a:gd name="T38" fmla="*/ 2 w 368"/>
                <a:gd name="T39" fmla="*/ 93 h 147"/>
                <a:gd name="T40" fmla="*/ 0 w 368"/>
                <a:gd name="T41" fmla="*/ 74 h 147"/>
                <a:gd name="T42" fmla="*/ 2 w 368"/>
                <a:gd name="T43" fmla="*/ 54 h 147"/>
                <a:gd name="T44" fmla="*/ 11 w 368"/>
                <a:gd name="T45" fmla="*/ 37 h 147"/>
                <a:gd name="T46" fmla="*/ 21 w 368"/>
                <a:gd name="T47" fmla="*/ 21 h 147"/>
                <a:gd name="T48" fmla="*/ 37 w 368"/>
                <a:gd name="T49" fmla="*/ 11 h 147"/>
                <a:gd name="T50" fmla="*/ 54 w 368"/>
                <a:gd name="T51" fmla="*/ 3 h 147"/>
                <a:gd name="T52" fmla="*/ 73 w 368"/>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8" h="147">
                  <a:moveTo>
                    <a:pt x="73" y="0"/>
                  </a:moveTo>
                  <a:lnTo>
                    <a:pt x="295" y="0"/>
                  </a:lnTo>
                  <a:lnTo>
                    <a:pt x="314" y="3"/>
                  </a:lnTo>
                  <a:lnTo>
                    <a:pt x="332" y="11"/>
                  </a:lnTo>
                  <a:lnTo>
                    <a:pt x="347" y="21"/>
                  </a:lnTo>
                  <a:lnTo>
                    <a:pt x="359" y="37"/>
                  </a:lnTo>
                  <a:lnTo>
                    <a:pt x="366" y="54"/>
                  </a:lnTo>
                  <a:lnTo>
                    <a:pt x="368" y="74"/>
                  </a:lnTo>
                  <a:lnTo>
                    <a:pt x="366" y="93"/>
                  </a:lnTo>
                  <a:lnTo>
                    <a:pt x="359" y="110"/>
                  </a:lnTo>
                  <a:lnTo>
                    <a:pt x="347" y="125"/>
                  </a:lnTo>
                  <a:lnTo>
                    <a:pt x="332" y="136"/>
                  </a:lnTo>
                  <a:lnTo>
                    <a:pt x="314" y="144"/>
                  </a:lnTo>
                  <a:lnTo>
                    <a:pt x="295" y="147"/>
                  </a:lnTo>
                  <a:lnTo>
                    <a:pt x="73" y="147"/>
                  </a:lnTo>
                  <a:lnTo>
                    <a:pt x="54" y="144"/>
                  </a:lnTo>
                  <a:lnTo>
                    <a:pt x="37" y="136"/>
                  </a:lnTo>
                  <a:lnTo>
                    <a:pt x="21" y="125"/>
                  </a:lnTo>
                  <a:lnTo>
                    <a:pt x="11" y="110"/>
                  </a:lnTo>
                  <a:lnTo>
                    <a:pt x="2" y="93"/>
                  </a:lnTo>
                  <a:lnTo>
                    <a:pt x="0" y="74"/>
                  </a:lnTo>
                  <a:lnTo>
                    <a:pt x="2" y="54"/>
                  </a:lnTo>
                  <a:lnTo>
                    <a:pt x="11" y="37"/>
                  </a:lnTo>
                  <a:lnTo>
                    <a:pt x="21" y="21"/>
                  </a:lnTo>
                  <a:lnTo>
                    <a:pt x="37" y="11"/>
                  </a:lnTo>
                  <a:lnTo>
                    <a:pt x="54" y="3"/>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 name="Freeform 914">
              <a:extLst>
                <a:ext uri="{FF2B5EF4-FFF2-40B4-BE49-F238E27FC236}">
                  <a16:creationId xmlns:a16="http://schemas.microsoft.com/office/drawing/2014/main" id="{5A2E8C0C-C456-81B4-63DF-65732F4C6467}"/>
                </a:ext>
              </a:extLst>
            </p:cNvPr>
            <p:cNvSpPr>
              <a:spLocks/>
            </p:cNvSpPr>
            <p:nvPr/>
          </p:nvSpPr>
          <p:spPr bwMode="auto">
            <a:xfrm>
              <a:off x="5094" y="839"/>
              <a:ext cx="68" cy="51"/>
            </a:xfrm>
            <a:custGeom>
              <a:avLst/>
              <a:gdLst>
                <a:gd name="T0" fmla="*/ 264 w 338"/>
                <a:gd name="T1" fmla="*/ 0 h 257"/>
                <a:gd name="T2" fmla="*/ 284 w 338"/>
                <a:gd name="T3" fmla="*/ 4 h 257"/>
                <a:gd name="T4" fmla="*/ 301 w 338"/>
                <a:gd name="T5" fmla="*/ 10 h 257"/>
                <a:gd name="T6" fmla="*/ 316 w 338"/>
                <a:gd name="T7" fmla="*/ 22 h 257"/>
                <a:gd name="T8" fmla="*/ 328 w 338"/>
                <a:gd name="T9" fmla="*/ 38 h 257"/>
                <a:gd name="T10" fmla="*/ 335 w 338"/>
                <a:gd name="T11" fmla="*/ 55 h 257"/>
                <a:gd name="T12" fmla="*/ 338 w 338"/>
                <a:gd name="T13" fmla="*/ 75 h 257"/>
                <a:gd name="T14" fmla="*/ 335 w 338"/>
                <a:gd name="T15" fmla="*/ 93 h 257"/>
                <a:gd name="T16" fmla="*/ 328 w 338"/>
                <a:gd name="T17" fmla="*/ 110 h 257"/>
                <a:gd name="T18" fmla="*/ 316 w 338"/>
                <a:gd name="T19" fmla="*/ 126 h 257"/>
                <a:gd name="T20" fmla="*/ 302 w 338"/>
                <a:gd name="T21" fmla="*/ 138 h 257"/>
                <a:gd name="T22" fmla="*/ 110 w 338"/>
                <a:gd name="T23" fmla="*/ 247 h 257"/>
                <a:gd name="T24" fmla="*/ 92 w 338"/>
                <a:gd name="T25" fmla="*/ 254 h 257"/>
                <a:gd name="T26" fmla="*/ 73 w 338"/>
                <a:gd name="T27" fmla="*/ 257 h 257"/>
                <a:gd name="T28" fmla="*/ 54 w 338"/>
                <a:gd name="T29" fmla="*/ 254 h 257"/>
                <a:gd name="T30" fmla="*/ 37 w 338"/>
                <a:gd name="T31" fmla="*/ 248 h 257"/>
                <a:gd name="T32" fmla="*/ 21 w 338"/>
                <a:gd name="T33" fmla="*/ 236 h 257"/>
                <a:gd name="T34" fmla="*/ 9 w 338"/>
                <a:gd name="T35" fmla="*/ 220 h 257"/>
                <a:gd name="T36" fmla="*/ 2 w 338"/>
                <a:gd name="T37" fmla="*/ 203 h 257"/>
                <a:gd name="T38" fmla="*/ 0 w 338"/>
                <a:gd name="T39" fmla="*/ 183 h 257"/>
                <a:gd name="T40" fmla="*/ 2 w 338"/>
                <a:gd name="T41" fmla="*/ 165 h 257"/>
                <a:gd name="T42" fmla="*/ 9 w 338"/>
                <a:gd name="T43" fmla="*/ 148 h 257"/>
                <a:gd name="T44" fmla="*/ 20 w 338"/>
                <a:gd name="T45" fmla="*/ 133 h 257"/>
                <a:gd name="T46" fmla="*/ 36 w 338"/>
                <a:gd name="T47" fmla="*/ 121 h 257"/>
                <a:gd name="T48" fmla="*/ 227 w 338"/>
                <a:gd name="T49" fmla="*/ 11 h 257"/>
                <a:gd name="T50" fmla="*/ 246 w 338"/>
                <a:gd name="T51" fmla="*/ 3 h 257"/>
                <a:gd name="T52" fmla="*/ 264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264" y="0"/>
                  </a:moveTo>
                  <a:lnTo>
                    <a:pt x="284" y="4"/>
                  </a:lnTo>
                  <a:lnTo>
                    <a:pt x="301" y="10"/>
                  </a:lnTo>
                  <a:lnTo>
                    <a:pt x="316" y="22"/>
                  </a:lnTo>
                  <a:lnTo>
                    <a:pt x="328" y="38"/>
                  </a:lnTo>
                  <a:lnTo>
                    <a:pt x="335" y="55"/>
                  </a:lnTo>
                  <a:lnTo>
                    <a:pt x="338" y="75"/>
                  </a:lnTo>
                  <a:lnTo>
                    <a:pt x="335" y="93"/>
                  </a:lnTo>
                  <a:lnTo>
                    <a:pt x="328" y="110"/>
                  </a:lnTo>
                  <a:lnTo>
                    <a:pt x="316" y="126"/>
                  </a:lnTo>
                  <a:lnTo>
                    <a:pt x="302" y="138"/>
                  </a:lnTo>
                  <a:lnTo>
                    <a:pt x="110" y="247"/>
                  </a:lnTo>
                  <a:lnTo>
                    <a:pt x="92" y="254"/>
                  </a:lnTo>
                  <a:lnTo>
                    <a:pt x="73" y="257"/>
                  </a:lnTo>
                  <a:lnTo>
                    <a:pt x="54" y="254"/>
                  </a:lnTo>
                  <a:lnTo>
                    <a:pt x="37" y="248"/>
                  </a:lnTo>
                  <a:lnTo>
                    <a:pt x="21" y="236"/>
                  </a:lnTo>
                  <a:lnTo>
                    <a:pt x="9" y="220"/>
                  </a:lnTo>
                  <a:lnTo>
                    <a:pt x="2" y="203"/>
                  </a:lnTo>
                  <a:lnTo>
                    <a:pt x="0" y="183"/>
                  </a:lnTo>
                  <a:lnTo>
                    <a:pt x="2" y="165"/>
                  </a:lnTo>
                  <a:lnTo>
                    <a:pt x="9" y="148"/>
                  </a:lnTo>
                  <a:lnTo>
                    <a:pt x="20" y="133"/>
                  </a:lnTo>
                  <a:lnTo>
                    <a:pt x="36" y="121"/>
                  </a:lnTo>
                  <a:lnTo>
                    <a:pt x="227" y="11"/>
                  </a:lnTo>
                  <a:lnTo>
                    <a:pt x="246" y="3"/>
                  </a:lnTo>
                  <a:lnTo>
                    <a:pt x="2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 name="Freeform 915">
              <a:extLst>
                <a:ext uri="{FF2B5EF4-FFF2-40B4-BE49-F238E27FC236}">
                  <a16:creationId xmlns:a16="http://schemas.microsoft.com/office/drawing/2014/main" id="{0E50C19D-DAD6-1164-76FA-49CA161AD033}"/>
                </a:ext>
              </a:extLst>
            </p:cNvPr>
            <p:cNvSpPr>
              <a:spLocks/>
            </p:cNvSpPr>
            <p:nvPr/>
          </p:nvSpPr>
          <p:spPr bwMode="auto">
            <a:xfrm>
              <a:off x="5631" y="839"/>
              <a:ext cx="67" cy="51"/>
            </a:xfrm>
            <a:custGeom>
              <a:avLst/>
              <a:gdLst>
                <a:gd name="T0" fmla="*/ 73 w 338"/>
                <a:gd name="T1" fmla="*/ 0 h 257"/>
                <a:gd name="T2" fmla="*/ 93 w 338"/>
                <a:gd name="T3" fmla="*/ 3 h 257"/>
                <a:gd name="T4" fmla="*/ 111 w 338"/>
                <a:gd name="T5" fmla="*/ 11 h 257"/>
                <a:gd name="T6" fmla="*/ 302 w 338"/>
                <a:gd name="T7" fmla="*/ 121 h 257"/>
                <a:gd name="T8" fmla="*/ 318 w 338"/>
                <a:gd name="T9" fmla="*/ 133 h 257"/>
                <a:gd name="T10" fmla="*/ 328 w 338"/>
                <a:gd name="T11" fmla="*/ 148 h 257"/>
                <a:gd name="T12" fmla="*/ 336 w 338"/>
                <a:gd name="T13" fmla="*/ 165 h 257"/>
                <a:gd name="T14" fmla="*/ 338 w 338"/>
                <a:gd name="T15" fmla="*/ 183 h 257"/>
                <a:gd name="T16" fmla="*/ 336 w 338"/>
                <a:gd name="T17" fmla="*/ 203 h 257"/>
                <a:gd name="T18" fmla="*/ 328 w 338"/>
                <a:gd name="T19" fmla="*/ 220 h 257"/>
                <a:gd name="T20" fmla="*/ 316 w 338"/>
                <a:gd name="T21" fmla="*/ 236 h 257"/>
                <a:gd name="T22" fmla="*/ 301 w 338"/>
                <a:gd name="T23" fmla="*/ 248 h 257"/>
                <a:gd name="T24" fmla="*/ 284 w 338"/>
                <a:gd name="T25" fmla="*/ 254 h 257"/>
                <a:gd name="T26" fmla="*/ 265 w 338"/>
                <a:gd name="T27" fmla="*/ 257 h 257"/>
                <a:gd name="T28" fmla="*/ 245 w 338"/>
                <a:gd name="T29" fmla="*/ 254 h 257"/>
                <a:gd name="T30" fmla="*/ 227 w 338"/>
                <a:gd name="T31" fmla="*/ 247 h 257"/>
                <a:gd name="T32" fmla="*/ 36 w 338"/>
                <a:gd name="T33" fmla="*/ 138 h 257"/>
                <a:gd name="T34" fmla="*/ 21 w 338"/>
                <a:gd name="T35" fmla="*/ 126 h 257"/>
                <a:gd name="T36" fmla="*/ 9 w 338"/>
                <a:gd name="T37" fmla="*/ 110 h 257"/>
                <a:gd name="T38" fmla="*/ 2 w 338"/>
                <a:gd name="T39" fmla="*/ 93 h 257"/>
                <a:gd name="T40" fmla="*/ 0 w 338"/>
                <a:gd name="T41" fmla="*/ 75 h 257"/>
                <a:gd name="T42" fmla="*/ 2 w 338"/>
                <a:gd name="T43" fmla="*/ 55 h 257"/>
                <a:gd name="T44" fmla="*/ 9 w 338"/>
                <a:gd name="T45" fmla="*/ 38 h 257"/>
                <a:gd name="T46" fmla="*/ 21 w 338"/>
                <a:gd name="T47" fmla="*/ 22 h 257"/>
                <a:gd name="T48" fmla="*/ 37 w 338"/>
                <a:gd name="T49" fmla="*/ 10 h 257"/>
                <a:gd name="T50" fmla="*/ 54 w 338"/>
                <a:gd name="T51" fmla="*/ 4 h 257"/>
                <a:gd name="T52" fmla="*/ 73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73" y="0"/>
                  </a:moveTo>
                  <a:lnTo>
                    <a:pt x="93" y="3"/>
                  </a:lnTo>
                  <a:lnTo>
                    <a:pt x="111" y="11"/>
                  </a:lnTo>
                  <a:lnTo>
                    <a:pt x="302" y="121"/>
                  </a:lnTo>
                  <a:lnTo>
                    <a:pt x="318" y="133"/>
                  </a:lnTo>
                  <a:lnTo>
                    <a:pt x="328" y="148"/>
                  </a:lnTo>
                  <a:lnTo>
                    <a:pt x="336" y="165"/>
                  </a:lnTo>
                  <a:lnTo>
                    <a:pt x="338" y="183"/>
                  </a:lnTo>
                  <a:lnTo>
                    <a:pt x="336" y="203"/>
                  </a:lnTo>
                  <a:lnTo>
                    <a:pt x="328" y="220"/>
                  </a:lnTo>
                  <a:lnTo>
                    <a:pt x="316" y="236"/>
                  </a:lnTo>
                  <a:lnTo>
                    <a:pt x="301" y="248"/>
                  </a:lnTo>
                  <a:lnTo>
                    <a:pt x="284" y="254"/>
                  </a:lnTo>
                  <a:lnTo>
                    <a:pt x="265" y="257"/>
                  </a:lnTo>
                  <a:lnTo>
                    <a:pt x="245" y="254"/>
                  </a:lnTo>
                  <a:lnTo>
                    <a:pt x="227" y="247"/>
                  </a:lnTo>
                  <a:lnTo>
                    <a:pt x="36" y="138"/>
                  </a:lnTo>
                  <a:lnTo>
                    <a:pt x="21" y="126"/>
                  </a:lnTo>
                  <a:lnTo>
                    <a:pt x="9" y="110"/>
                  </a:lnTo>
                  <a:lnTo>
                    <a:pt x="2" y="93"/>
                  </a:lnTo>
                  <a:lnTo>
                    <a:pt x="0" y="75"/>
                  </a:lnTo>
                  <a:lnTo>
                    <a:pt x="2" y="55"/>
                  </a:lnTo>
                  <a:lnTo>
                    <a:pt x="9" y="38"/>
                  </a:lnTo>
                  <a:lnTo>
                    <a:pt x="21" y="22"/>
                  </a:lnTo>
                  <a:lnTo>
                    <a:pt x="37" y="10"/>
                  </a:lnTo>
                  <a:lnTo>
                    <a:pt x="54" y="4"/>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1" name="Freeform 916">
              <a:extLst>
                <a:ext uri="{FF2B5EF4-FFF2-40B4-BE49-F238E27FC236}">
                  <a16:creationId xmlns:a16="http://schemas.microsoft.com/office/drawing/2014/main" id="{0642AAD6-477F-6E77-5B78-5F4F03858375}"/>
                </a:ext>
              </a:extLst>
            </p:cNvPr>
            <p:cNvSpPr>
              <a:spLocks/>
            </p:cNvSpPr>
            <p:nvPr/>
          </p:nvSpPr>
          <p:spPr bwMode="auto">
            <a:xfrm>
              <a:off x="5669" y="696"/>
              <a:ext cx="74" cy="30"/>
            </a:xfrm>
            <a:custGeom>
              <a:avLst/>
              <a:gdLst>
                <a:gd name="T0" fmla="*/ 74 w 369"/>
                <a:gd name="T1" fmla="*/ 0 h 147"/>
                <a:gd name="T2" fmla="*/ 295 w 369"/>
                <a:gd name="T3" fmla="*/ 0 h 147"/>
                <a:gd name="T4" fmla="*/ 315 w 369"/>
                <a:gd name="T5" fmla="*/ 3 h 147"/>
                <a:gd name="T6" fmla="*/ 333 w 369"/>
                <a:gd name="T7" fmla="*/ 11 h 147"/>
                <a:gd name="T8" fmla="*/ 347 w 369"/>
                <a:gd name="T9" fmla="*/ 21 h 147"/>
                <a:gd name="T10" fmla="*/ 358 w 369"/>
                <a:gd name="T11" fmla="*/ 37 h 147"/>
                <a:gd name="T12" fmla="*/ 366 w 369"/>
                <a:gd name="T13" fmla="*/ 54 h 147"/>
                <a:gd name="T14" fmla="*/ 369 w 369"/>
                <a:gd name="T15" fmla="*/ 74 h 147"/>
                <a:gd name="T16" fmla="*/ 366 w 369"/>
                <a:gd name="T17" fmla="*/ 93 h 147"/>
                <a:gd name="T18" fmla="*/ 358 w 369"/>
                <a:gd name="T19" fmla="*/ 110 h 147"/>
                <a:gd name="T20" fmla="*/ 347 w 369"/>
                <a:gd name="T21" fmla="*/ 125 h 147"/>
                <a:gd name="T22" fmla="*/ 333 w 369"/>
                <a:gd name="T23" fmla="*/ 136 h 147"/>
                <a:gd name="T24" fmla="*/ 315 w 369"/>
                <a:gd name="T25" fmla="*/ 144 h 147"/>
                <a:gd name="T26" fmla="*/ 295 w 369"/>
                <a:gd name="T27" fmla="*/ 147 h 147"/>
                <a:gd name="T28" fmla="*/ 74 w 369"/>
                <a:gd name="T29" fmla="*/ 147 h 147"/>
                <a:gd name="T30" fmla="*/ 55 w 369"/>
                <a:gd name="T31" fmla="*/ 144 h 147"/>
                <a:gd name="T32" fmla="*/ 37 w 369"/>
                <a:gd name="T33" fmla="*/ 136 h 147"/>
                <a:gd name="T34" fmla="*/ 22 w 369"/>
                <a:gd name="T35" fmla="*/ 125 h 147"/>
                <a:gd name="T36" fmla="*/ 10 w 369"/>
                <a:gd name="T37" fmla="*/ 110 h 147"/>
                <a:gd name="T38" fmla="*/ 3 w 369"/>
                <a:gd name="T39" fmla="*/ 93 h 147"/>
                <a:gd name="T40" fmla="*/ 0 w 369"/>
                <a:gd name="T41" fmla="*/ 74 h 147"/>
                <a:gd name="T42" fmla="*/ 3 w 369"/>
                <a:gd name="T43" fmla="*/ 54 h 147"/>
                <a:gd name="T44" fmla="*/ 10 w 369"/>
                <a:gd name="T45" fmla="*/ 37 h 147"/>
                <a:gd name="T46" fmla="*/ 22 w 369"/>
                <a:gd name="T47" fmla="*/ 21 h 147"/>
                <a:gd name="T48" fmla="*/ 37 w 369"/>
                <a:gd name="T49" fmla="*/ 11 h 147"/>
                <a:gd name="T50" fmla="*/ 55 w 369"/>
                <a:gd name="T51" fmla="*/ 3 h 147"/>
                <a:gd name="T52" fmla="*/ 74 w 369"/>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147">
                  <a:moveTo>
                    <a:pt x="74" y="0"/>
                  </a:moveTo>
                  <a:lnTo>
                    <a:pt x="295" y="0"/>
                  </a:lnTo>
                  <a:lnTo>
                    <a:pt x="315" y="3"/>
                  </a:lnTo>
                  <a:lnTo>
                    <a:pt x="333" y="11"/>
                  </a:lnTo>
                  <a:lnTo>
                    <a:pt x="347" y="21"/>
                  </a:lnTo>
                  <a:lnTo>
                    <a:pt x="358" y="37"/>
                  </a:lnTo>
                  <a:lnTo>
                    <a:pt x="366" y="54"/>
                  </a:lnTo>
                  <a:lnTo>
                    <a:pt x="369" y="74"/>
                  </a:lnTo>
                  <a:lnTo>
                    <a:pt x="366" y="93"/>
                  </a:lnTo>
                  <a:lnTo>
                    <a:pt x="358" y="110"/>
                  </a:lnTo>
                  <a:lnTo>
                    <a:pt x="347" y="125"/>
                  </a:lnTo>
                  <a:lnTo>
                    <a:pt x="333" y="136"/>
                  </a:lnTo>
                  <a:lnTo>
                    <a:pt x="315" y="144"/>
                  </a:lnTo>
                  <a:lnTo>
                    <a:pt x="295" y="147"/>
                  </a:lnTo>
                  <a:lnTo>
                    <a:pt x="74" y="147"/>
                  </a:lnTo>
                  <a:lnTo>
                    <a:pt x="55" y="144"/>
                  </a:lnTo>
                  <a:lnTo>
                    <a:pt x="37" y="136"/>
                  </a:lnTo>
                  <a:lnTo>
                    <a:pt x="22" y="125"/>
                  </a:lnTo>
                  <a:lnTo>
                    <a:pt x="10" y="110"/>
                  </a:lnTo>
                  <a:lnTo>
                    <a:pt x="3" y="93"/>
                  </a:lnTo>
                  <a:lnTo>
                    <a:pt x="0" y="74"/>
                  </a:lnTo>
                  <a:lnTo>
                    <a:pt x="3" y="54"/>
                  </a:lnTo>
                  <a:lnTo>
                    <a:pt x="10" y="37"/>
                  </a:lnTo>
                  <a:lnTo>
                    <a:pt x="22" y="21"/>
                  </a:lnTo>
                  <a:lnTo>
                    <a:pt x="37" y="11"/>
                  </a:lnTo>
                  <a:lnTo>
                    <a:pt x="55" y="3"/>
                  </a:lnTo>
                  <a:lnTo>
                    <a:pt x="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2" name="Freeform 917">
              <a:extLst>
                <a:ext uri="{FF2B5EF4-FFF2-40B4-BE49-F238E27FC236}">
                  <a16:creationId xmlns:a16="http://schemas.microsoft.com/office/drawing/2014/main" id="{FF6A0698-A37C-940D-F54D-ED4AACBF7FB5}"/>
                </a:ext>
              </a:extLst>
            </p:cNvPr>
            <p:cNvSpPr>
              <a:spLocks/>
            </p:cNvSpPr>
            <p:nvPr/>
          </p:nvSpPr>
          <p:spPr bwMode="auto">
            <a:xfrm>
              <a:off x="5631" y="532"/>
              <a:ext cx="67" cy="51"/>
            </a:xfrm>
            <a:custGeom>
              <a:avLst/>
              <a:gdLst>
                <a:gd name="T0" fmla="*/ 265 w 338"/>
                <a:gd name="T1" fmla="*/ 0 h 256"/>
                <a:gd name="T2" fmla="*/ 284 w 338"/>
                <a:gd name="T3" fmla="*/ 3 h 256"/>
                <a:gd name="T4" fmla="*/ 301 w 338"/>
                <a:gd name="T5" fmla="*/ 10 h 256"/>
                <a:gd name="T6" fmla="*/ 316 w 338"/>
                <a:gd name="T7" fmla="*/ 21 h 256"/>
                <a:gd name="T8" fmla="*/ 328 w 338"/>
                <a:gd name="T9" fmla="*/ 36 h 256"/>
                <a:gd name="T10" fmla="*/ 336 w 338"/>
                <a:gd name="T11" fmla="*/ 54 h 256"/>
                <a:gd name="T12" fmla="*/ 338 w 338"/>
                <a:gd name="T13" fmla="*/ 73 h 256"/>
                <a:gd name="T14" fmla="*/ 336 w 338"/>
                <a:gd name="T15" fmla="*/ 92 h 256"/>
                <a:gd name="T16" fmla="*/ 328 w 338"/>
                <a:gd name="T17" fmla="*/ 109 h 256"/>
                <a:gd name="T18" fmla="*/ 318 w 338"/>
                <a:gd name="T19" fmla="*/ 125 h 256"/>
                <a:gd name="T20" fmla="*/ 302 w 338"/>
                <a:gd name="T21" fmla="*/ 137 h 256"/>
                <a:gd name="T22" fmla="*/ 111 w 338"/>
                <a:gd name="T23" fmla="*/ 245 h 256"/>
                <a:gd name="T24" fmla="*/ 93 w 338"/>
                <a:gd name="T25" fmla="*/ 254 h 256"/>
                <a:gd name="T26" fmla="*/ 73 w 338"/>
                <a:gd name="T27" fmla="*/ 256 h 256"/>
                <a:gd name="T28" fmla="*/ 55 w 338"/>
                <a:gd name="T29" fmla="*/ 254 h 256"/>
                <a:gd name="T30" fmla="*/ 37 w 338"/>
                <a:gd name="T31" fmla="*/ 247 h 256"/>
                <a:gd name="T32" fmla="*/ 21 w 338"/>
                <a:gd name="T33" fmla="*/ 235 h 256"/>
                <a:gd name="T34" fmla="*/ 9 w 338"/>
                <a:gd name="T35" fmla="*/ 219 h 256"/>
                <a:gd name="T36" fmla="*/ 2 w 338"/>
                <a:gd name="T37" fmla="*/ 201 h 256"/>
                <a:gd name="T38" fmla="*/ 0 w 338"/>
                <a:gd name="T39" fmla="*/ 182 h 256"/>
                <a:gd name="T40" fmla="*/ 2 w 338"/>
                <a:gd name="T41" fmla="*/ 164 h 256"/>
                <a:gd name="T42" fmla="*/ 9 w 338"/>
                <a:gd name="T43" fmla="*/ 146 h 256"/>
                <a:gd name="T44" fmla="*/ 21 w 338"/>
                <a:gd name="T45" fmla="*/ 132 h 256"/>
                <a:gd name="T46" fmla="*/ 36 w 338"/>
                <a:gd name="T47" fmla="*/ 119 h 256"/>
                <a:gd name="T48" fmla="*/ 227 w 338"/>
                <a:gd name="T49" fmla="*/ 10 h 256"/>
                <a:gd name="T50" fmla="*/ 247 w 338"/>
                <a:gd name="T51" fmla="*/ 3 h 256"/>
                <a:gd name="T52" fmla="*/ 265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265" y="0"/>
                  </a:moveTo>
                  <a:lnTo>
                    <a:pt x="284" y="3"/>
                  </a:lnTo>
                  <a:lnTo>
                    <a:pt x="301" y="10"/>
                  </a:lnTo>
                  <a:lnTo>
                    <a:pt x="316" y="21"/>
                  </a:lnTo>
                  <a:lnTo>
                    <a:pt x="328" y="36"/>
                  </a:lnTo>
                  <a:lnTo>
                    <a:pt x="336" y="54"/>
                  </a:lnTo>
                  <a:lnTo>
                    <a:pt x="338" y="73"/>
                  </a:lnTo>
                  <a:lnTo>
                    <a:pt x="336" y="92"/>
                  </a:lnTo>
                  <a:lnTo>
                    <a:pt x="328" y="109"/>
                  </a:lnTo>
                  <a:lnTo>
                    <a:pt x="318" y="125"/>
                  </a:lnTo>
                  <a:lnTo>
                    <a:pt x="302" y="137"/>
                  </a:lnTo>
                  <a:lnTo>
                    <a:pt x="111" y="245"/>
                  </a:lnTo>
                  <a:lnTo>
                    <a:pt x="93" y="254"/>
                  </a:lnTo>
                  <a:lnTo>
                    <a:pt x="73" y="256"/>
                  </a:lnTo>
                  <a:lnTo>
                    <a:pt x="55" y="254"/>
                  </a:lnTo>
                  <a:lnTo>
                    <a:pt x="37" y="247"/>
                  </a:lnTo>
                  <a:lnTo>
                    <a:pt x="21" y="235"/>
                  </a:lnTo>
                  <a:lnTo>
                    <a:pt x="9" y="219"/>
                  </a:lnTo>
                  <a:lnTo>
                    <a:pt x="2" y="201"/>
                  </a:lnTo>
                  <a:lnTo>
                    <a:pt x="0" y="182"/>
                  </a:lnTo>
                  <a:lnTo>
                    <a:pt x="2" y="164"/>
                  </a:lnTo>
                  <a:lnTo>
                    <a:pt x="9" y="146"/>
                  </a:lnTo>
                  <a:lnTo>
                    <a:pt x="21" y="132"/>
                  </a:lnTo>
                  <a:lnTo>
                    <a:pt x="36" y="119"/>
                  </a:lnTo>
                  <a:lnTo>
                    <a:pt x="227" y="10"/>
                  </a:lnTo>
                  <a:lnTo>
                    <a:pt x="247" y="3"/>
                  </a:lnTo>
                  <a:lnTo>
                    <a:pt x="2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 name="Freeform 918">
              <a:extLst>
                <a:ext uri="{FF2B5EF4-FFF2-40B4-BE49-F238E27FC236}">
                  <a16:creationId xmlns:a16="http://schemas.microsoft.com/office/drawing/2014/main" id="{44792F7D-E73E-53E8-C4BD-64DBC542EFAE}"/>
                </a:ext>
              </a:extLst>
            </p:cNvPr>
            <p:cNvSpPr>
              <a:spLocks/>
            </p:cNvSpPr>
            <p:nvPr/>
          </p:nvSpPr>
          <p:spPr bwMode="auto">
            <a:xfrm>
              <a:off x="5525" y="411"/>
              <a:ext cx="52" cy="67"/>
            </a:xfrm>
            <a:custGeom>
              <a:avLst/>
              <a:gdLst>
                <a:gd name="T0" fmla="*/ 183 w 257"/>
                <a:gd name="T1" fmla="*/ 0 h 336"/>
                <a:gd name="T2" fmla="*/ 202 w 257"/>
                <a:gd name="T3" fmla="*/ 2 h 336"/>
                <a:gd name="T4" fmla="*/ 220 w 257"/>
                <a:gd name="T5" fmla="*/ 10 h 336"/>
                <a:gd name="T6" fmla="*/ 236 w 257"/>
                <a:gd name="T7" fmla="*/ 22 h 336"/>
                <a:gd name="T8" fmla="*/ 248 w 257"/>
                <a:gd name="T9" fmla="*/ 37 h 336"/>
                <a:gd name="T10" fmla="*/ 255 w 257"/>
                <a:gd name="T11" fmla="*/ 55 h 336"/>
                <a:gd name="T12" fmla="*/ 257 w 257"/>
                <a:gd name="T13" fmla="*/ 73 h 336"/>
                <a:gd name="T14" fmla="*/ 255 w 257"/>
                <a:gd name="T15" fmla="*/ 92 h 336"/>
                <a:gd name="T16" fmla="*/ 248 w 257"/>
                <a:gd name="T17" fmla="*/ 110 h 336"/>
                <a:gd name="T18" fmla="*/ 137 w 257"/>
                <a:gd name="T19" fmla="*/ 300 h 336"/>
                <a:gd name="T20" fmla="*/ 125 w 257"/>
                <a:gd name="T21" fmla="*/ 315 h 336"/>
                <a:gd name="T22" fmla="*/ 109 w 257"/>
                <a:gd name="T23" fmla="*/ 327 h 336"/>
                <a:gd name="T24" fmla="*/ 92 w 257"/>
                <a:gd name="T25" fmla="*/ 333 h 336"/>
                <a:gd name="T26" fmla="*/ 73 w 257"/>
                <a:gd name="T27" fmla="*/ 336 h 336"/>
                <a:gd name="T28" fmla="*/ 55 w 257"/>
                <a:gd name="T29" fmla="*/ 333 h 336"/>
                <a:gd name="T30" fmla="*/ 37 w 257"/>
                <a:gd name="T31" fmla="*/ 326 h 336"/>
                <a:gd name="T32" fmla="*/ 20 w 257"/>
                <a:gd name="T33" fmla="*/ 314 h 336"/>
                <a:gd name="T34" fmla="*/ 9 w 257"/>
                <a:gd name="T35" fmla="*/ 300 h 336"/>
                <a:gd name="T36" fmla="*/ 2 w 257"/>
                <a:gd name="T37" fmla="*/ 282 h 336"/>
                <a:gd name="T38" fmla="*/ 0 w 257"/>
                <a:gd name="T39" fmla="*/ 264 h 336"/>
                <a:gd name="T40" fmla="*/ 2 w 257"/>
                <a:gd name="T41" fmla="*/ 245 h 336"/>
                <a:gd name="T42" fmla="*/ 9 w 257"/>
                <a:gd name="T43" fmla="*/ 227 h 336"/>
                <a:gd name="T44" fmla="*/ 120 w 257"/>
                <a:gd name="T45" fmla="*/ 37 h 336"/>
                <a:gd name="T46" fmla="*/ 132 w 257"/>
                <a:gd name="T47" fmla="*/ 21 h 336"/>
                <a:gd name="T48" fmla="*/ 148 w 257"/>
                <a:gd name="T49" fmla="*/ 9 h 336"/>
                <a:gd name="T50" fmla="*/ 165 w 257"/>
                <a:gd name="T51" fmla="*/ 2 h 336"/>
                <a:gd name="T52" fmla="*/ 183 w 257"/>
                <a:gd name="T5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7" h="336">
                  <a:moveTo>
                    <a:pt x="183" y="0"/>
                  </a:moveTo>
                  <a:lnTo>
                    <a:pt x="202" y="2"/>
                  </a:lnTo>
                  <a:lnTo>
                    <a:pt x="220" y="10"/>
                  </a:lnTo>
                  <a:lnTo>
                    <a:pt x="236" y="22"/>
                  </a:lnTo>
                  <a:lnTo>
                    <a:pt x="248" y="37"/>
                  </a:lnTo>
                  <a:lnTo>
                    <a:pt x="255" y="55"/>
                  </a:lnTo>
                  <a:lnTo>
                    <a:pt x="257" y="73"/>
                  </a:lnTo>
                  <a:lnTo>
                    <a:pt x="255" y="92"/>
                  </a:lnTo>
                  <a:lnTo>
                    <a:pt x="248" y="110"/>
                  </a:lnTo>
                  <a:lnTo>
                    <a:pt x="137" y="300"/>
                  </a:lnTo>
                  <a:lnTo>
                    <a:pt x="125" y="315"/>
                  </a:lnTo>
                  <a:lnTo>
                    <a:pt x="109" y="327"/>
                  </a:lnTo>
                  <a:lnTo>
                    <a:pt x="92" y="333"/>
                  </a:lnTo>
                  <a:lnTo>
                    <a:pt x="73" y="336"/>
                  </a:lnTo>
                  <a:lnTo>
                    <a:pt x="55" y="333"/>
                  </a:lnTo>
                  <a:lnTo>
                    <a:pt x="37" y="326"/>
                  </a:lnTo>
                  <a:lnTo>
                    <a:pt x="20" y="314"/>
                  </a:lnTo>
                  <a:lnTo>
                    <a:pt x="9" y="300"/>
                  </a:lnTo>
                  <a:lnTo>
                    <a:pt x="2" y="282"/>
                  </a:lnTo>
                  <a:lnTo>
                    <a:pt x="0" y="264"/>
                  </a:lnTo>
                  <a:lnTo>
                    <a:pt x="2" y="245"/>
                  </a:lnTo>
                  <a:lnTo>
                    <a:pt x="9" y="227"/>
                  </a:lnTo>
                  <a:lnTo>
                    <a:pt x="120" y="37"/>
                  </a:lnTo>
                  <a:lnTo>
                    <a:pt x="132" y="21"/>
                  </a:lnTo>
                  <a:lnTo>
                    <a:pt x="148" y="9"/>
                  </a:lnTo>
                  <a:lnTo>
                    <a:pt x="165" y="2"/>
                  </a:lnTo>
                  <a:lnTo>
                    <a:pt x="1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4" name="Freeform 919">
              <a:extLst>
                <a:ext uri="{FF2B5EF4-FFF2-40B4-BE49-F238E27FC236}">
                  <a16:creationId xmlns:a16="http://schemas.microsoft.com/office/drawing/2014/main" id="{C567B1D8-79A6-388B-D1E2-1B6A7E3B4DB5}"/>
                </a:ext>
              </a:extLst>
            </p:cNvPr>
            <p:cNvSpPr>
              <a:spLocks/>
            </p:cNvSpPr>
            <p:nvPr/>
          </p:nvSpPr>
          <p:spPr bwMode="auto">
            <a:xfrm>
              <a:off x="5361" y="588"/>
              <a:ext cx="71" cy="228"/>
            </a:xfrm>
            <a:custGeom>
              <a:avLst/>
              <a:gdLst>
                <a:gd name="T0" fmla="*/ 177 w 354"/>
                <a:gd name="T1" fmla="*/ 0 h 1140"/>
                <a:gd name="T2" fmla="*/ 213 w 354"/>
                <a:gd name="T3" fmla="*/ 3 h 1140"/>
                <a:gd name="T4" fmla="*/ 245 w 354"/>
                <a:gd name="T5" fmla="*/ 9 h 1140"/>
                <a:gd name="T6" fmla="*/ 274 w 354"/>
                <a:gd name="T7" fmla="*/ 19 h 1140"/>
                <a:gd name="T8" fmla="*/ 298 w 354"/>
                <a:gd name="T9" fmla="*/ 35 h 1140"/>
                <a:gd name="T10" fmla="*/ 318 w 354"/>
                <a:gd name="T11" fmla="*/ 54 h 1140"/>
                <a:gd name="T12" fmla="*/ 334 w 354"/>
                <a:gd name="T13" fmla="*/ 77 h 1140"/>
                <a:gd name="T14" fmla="*/ 346 w 354"/>
                <a:gd name="T15" fmla="*/ 104 h 1140"/>
                <a:gd name="T16" fmla="*/ 352 w 354"/>
                <a:gd name="T17" fmla="*/ 137 h 1140"/>
                <a:gd name="T18" fmla="*/ 354 w 354"/>
                <a:gd name="T19" fmla="*/ 172 h 1140"/>
                <a:gd name="T20" fmla="*/ 354 w 354"/>
                <a:gd name="T21" fmla="*/ 431 h 1140"/>
                <a:gd name="T22" fmla="*/ 353 w 354"/>
                <a:gd name="T23" fmla="*/ 465 h 1140"/>
                <a:gd name="T24" fmla="*/ 350 w 354"/>
                <a:gd name="T25" fmla="*/ 500 h 1140"/>
                <a:gd name="T26" fmla="*/ 346 w 354"/>
                <a:gd name="T27" fmla="*/ 536 h 1140"/>
                <a:gd name="T28" fmla="*/ 276 w 354"/>
                <a:gd name="T29" fmla="*/ 1057 h 1140"/>
                <a:gd name="T30" fmla="*/ 271 w 354"/>
                <a:gd name="T31" fmla="*/ 1082 h 1140"/>
                <a:gd name="T32" fmla="*/ 263 w 354"/>
                <a:gd name="T33" fmla="*/ 1102 h 1140"/>
                <a:gd name="T34" fmla="*/ 252 w 354"/>
                <a:gd name="T35" fmla="*/ 1117 h 1140"/>
                <a:gd name="T36" fmla="*/ 238 w 354"/>
                <a:gd name="T37" fmla="*/ 1128 h 1140"/>
                <a:gd name="T38" fmla="*/ 221 w 354"/>
                <a:gd name="T39" fmla="*/ 1135 h 1140"/>
                <a:gd name="T40" fmla="*/ 200 w 354"/>
                <a:gd name="T41" fmla="*/ 1138 h 1140"/>
                <a:gd name="T42" fmla="*/ 177 w 354"/>
                <a:gd name="T43" fmla="*/ 1140 h 1140"/>
                <a:gd name="T44" fmla="*/ 154 w 354"/>
                <a:gd name="T45" fmla="*/ 1138 h 1140"/>
                <a:gd name="T46" fmla="*/ 134 w 354"/>
                <a:gd name="T47" fmla="*/ 1135 h 1140"/>
                <a:gd name="T48" fmla="*/ 117 w 354"/>
                <a:gd name="T49" fmla="*/ 1128 h 1140"/>
                <a:gd name="T50" fmla="*/ 103 w 354"/>
                <a:gd name="T51" fmla="*/ 1117 h 1140"/>
                <a:gd name="T52" fmla="*/ 92 w 354"/>
                <a:gd name="T53" fmla="*/ 1102 h 1140"/>
                <a:gd name="T54" fmla="*/ 83 w 354"/>
                <a:gd name="T55" fmla="*/ 1082 h 1140"/>
                <a:gd name="T56" fmla="*/ 79 w 354"/>
                <a:gd name="T57" fmla="*/ 1057 h 1140"/>
                <a:gd name="T58" fmla="*/ 9 w 354"/>
                <a:gd name="T59" fmla="*/ 536 h 1140"/>
                <a:gd name="T60" fmla="*/ 5 w 354"/>
                <a:gd name="T61" fmla="*/ 500 h 1140"/>
                <a:gd name="T62" fmla="*/ 2 w 354"/>
                <a:gd name="T63" fmla="*/ 465 h 1140"/>
                <a:gd name="T64" fmla="*/ 0 w 354"/>
                <a:gd name="T65" fmla="*/ 431 h 1140"/>
                <a:gd name="T66" fmla="*/ 0 w 354"/>
                <a:gd name="T67" fmla="*/ 172 h 1140"/>
                <a:gd name="T68" fmla="*/ 3 w 354"/>
                <a:gd name="T69" fmla="*/ 137 h 1140"/>
                <a:gd name="T70" fmla="*/ 9 w 354"/>
                <a:gd name="T71" fmla="*/ 104 h 1140"/>
                <a:gd name="T72" fmla="*/ 21 w 354"/>
                <a:gd name="T73" fmla="*/ 77 h 1140"/>
                <a:gd name="T74" fmla="*/ 36 w 354"/>
                <a:gd name="T75" fmla="*/ 54 h 1140"/>
                <a:gd name="T76" fmla="*/ 57 w 354"/>
                <a:gd name="T77" fmla="*/ 35 h 1140"/>
                <a:gd name="T78" fmla="*/ 81 w 354"/>
                <a:gd name="T79" fmla="*/ 19 h 1140"/>
                <a:gd name="T80" fmla="*/ 110 w 354"/>
                <a:gd name="T81" fmla="*/ 9 h 1140"/>
                <a:gd name="T82" fmla="*/ 141 w 354"/>
                <a:gd name="T83" fmla="*/ 3 h 1140"/>
                <a:gd name="T84" fmla="*/ 177 w 354"/>
                <a:gd name="T85" fmla="*/ 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140">
                  <a:moveTo>
                    <a:pt x="177" y="0"/>
                  </a:moveTo>
                  <a:lnTo>
                    <a:pt x="213" y="3"/>
                  </a:lnTo>
                  <a:lnTo>
                    <a:pt x="245" y="9"/>
                  </a:lnTo>
                  <a:lnTo>
                    <a:pt x="274" y="19"/>
                  </a:lnTo>
                  <a:lnTo>
                    <a:pt x="298" y="35"/>
                  </a:lnTo>
                  <a:lnTo>
                    <a:pt x="318" y="54"/>
                  </a:lnTo>
                  <a:lnTo>
                    <a:pt x="334" y="77"/>
                  </a:lnTo>
                  <a:lnTo>
                    <a:pt x="346" y="104"/>
                  </a:lnTo>
                  <a:lnTo>
                    <a:pt x="352" y="137"/>
                  </a:lnTo>
                  <a:lnTo>
                    <a:pt x="354" y="172"/>
                  </a:lnTo>
                  <a:lnTo>
                    <a:pt x="354" y="431"/>
                  </a:lnTo>
                  <a:lnTo>
                    <a:pt x="353" y="465"/>
                  </a:lnTo>
                  <a:lnTo>
                    <a:pt x="350" y="500"/>
                  </a:lnTo>
                  <a:lnTo>
                    <a:pt x="346" y="536"/>
                  </a:lnTo>
                  <a:lnTo>
                    <a:pt x="276" y="1057"/>
                  </a:lnTo>
                  <a:lnTo>
                    <a:pt x="271" y="1082"/>
                  </a:lnTo>
                  <a:lnTo>
                    <a:pt x="263" y="1102"/>
                  </a:lnTo>
                  <a:lnTo>
                    <a:pt x="252" y="1117"/>
                  </a:lnTo>
                  <a:lnTo>
                    <a:pt x="238" y="1128"/>
                  </a:lnTo>
                  <a:lnTo>
                    <a:pt x="221" y="1135"/>
                  </a:lnTo>
                  <a:lnTo>
                    <a:pt x="200" y="1138"/>
                  </a:lnTo>
                  <a:lnTo>
                    <a:pt x="177" y="1140"/>
                  </a:lnTo>
                  <a:lnTo>
                    <a:pt x="154" y="1138"/>
                  </a:lnTo>
                  <a:lnTo>
                    <a:pt x="134" y="1135"/>
                  </a:lnTo>
                  <a:lnTo>
                    <a:pt x="117" y="1128"/>
                  </a:lnTo>
                  <a:lnTo>
                    <a:pt x="103" y="1117"/>
                  </a:lnTo>
                  <a:lnTo>
                    <a:pt x="92" y="1102"/>
                  </a:lnTo>
                  <a:lnTo>
                    <a:pt x="83" y="1082"/>
                  </a:lnTo>
                  <a:lnTo>
                    <a:pt x="79" y="1057"/>
                  </a:lnTo>
                  <a:lnTo>
                    <a:pt x="9" y="536"/>
                  </a:lnTo>
                  <a:lnTo>
                    <a:pt x="5" y="500"/>
                  </a:lnTo>
                  <a:lnTo>
                    <a:pt x="2" y="465"/>
                  </a:lnTo>
                  <a:lnTo>
                    <a:pt x="0" y="431"/>
                  </a:lnTo>
                  <a:lnTo>
                    <a:pt x="0" y="172"/>
                  </a:lnTo>
                  <a:lnTo>
                    <a:pt x="3" y="137"/>
                  </a:lnTo>
                  <a:lnTo>
                    <a:pt x="9" y="104"/>
                  </a:lnTo>
                  <a:lnTo>
                    <a:pt x="21" y="77"/>
                  </a:lnTo>
                  <a:lnTo>
                    <a:pt x="36" y="54"/>
                  </a:lnTo>
                  <a:lnTo>
                    <a:pt x="57" y="35"/>
                  </a:lnTo>
                  <a:lnTo>
                    <a:pt x="81" y="19"/>
                  </a:lnTo>
                  <a:lnTo>
                    <a:pt x="110" y="9"/>
                  </a:lnTo>
                  <a:lnTo>
                    <a:pt x="141" y="3"/>
                  </a:lnTo>
                  <a:lnTo>
                    <a:pt x="1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 name="Freeform 920">
              <a:extLst>
                <a:ext uri="{FF2B5EF4-FFF2-40B4-BE49-F238E27FC236}">
                  <a16:creationId xmlns:a16="http://schemas.microsoft.com/office/drawing/2014/main" id="{92E757DA-C8F1-A488-A116-B4DB9912A4E8}"/>
                </a:ext>
              </a:extLst>
            </p:cNvPr>
            <p:cNvSpPr>
              <a:spLocks/>
            </p:cNvSpPr>
            <p:nvPr/>
          </p:nvSpPr>
          <p:spPr bwMode="auto">
            <a:xfrm>
              <a:off x="5359" y="845"/>
              <a:ext cx="74" cy="73"/>
            </a:xfrm>
            <a:custGeom>
              <a:avLst/>
              <a:gdLst>
                <a:gd name="T0" fmla="*/ 184 w 369"/>
                <a:gd name="T1" fmla="*/ 0 h 366"/>
                <a:gd name="T2" fmla="*/ 222 w 369"/>
                <a:gd name="T3" fmla="*/ 5 h 366"/>
                <a:gd name="T4" fmla="*/ 255 w 369"/>
                <a:gd name="T5" fmla="*/ 16 h 366"/>
                <a:gd name="T6" fmla="*/ 287 w 369"/>
                <a:gd name="T7" fmla="*/ 32 h 366"/>
                <a:gd name="T8" fmla="*/ 314 w 369"/>
                <a:gd name="T9" fmla="*/ 54 h 366"/>
                <a:gd name="T10" fmla="*/ 337 w 369"/>
                <a:gd name="T11" fmla="*/ 81 h 366"/>
                <a:gd name="T12" fmla="*/ 354 w 369"/>
                <a:gd name="T13" fmla="*/ 113 h 366"/>
                <a:gd name="T14" fmla="*/ 365 w 369"/>
                <a:gd name="T15" fmla="*/ 147 h 366"/>
                <a:gd name="T16" fmla="*/ 369 w 369"/>
                <a:gd name="T17" fmla="*/ 183 h 366"/>
                <a:gd name="T18" fmla="*/ 365 w 369"/>
                <a:gd name="T19" fmla="*/ 220 h 366"/>
                <a:gd name="T20" fmla="*/ 354 w 369"/>
                <a:gd name="T21" fmla="*/ 255 h 366"/>
                <a:gd name="T22" fmla="*/ 337 w 369"/>
                <a:gd name="T23" fmla="*/ 286 h 366"/>
                <a:gd name="T24" fmla="*/ 314 w 369"/>
                <a:gd name="T25" fmla="*/ 312 h 366"/>
                <a:gd name="T26" fmla="*/ 287 w 369"/>
                <a:gd name="T27" fmla="*/ 335 h 366"/>
                <a:gd name="T28" fmla="*/ 255 w 369"/>
                <a:gd name="T29" fmla="*/ 352 h 366"/>
                <a:gd name="T30" fmla="*/ 222 w 369"/>
                <a:gd name="T31" fmla="*/ 362 h 366"/>
                <a:gd name="T32" fmla="*/ 184 w 369"/>
                <a:gd name="T33" fmla="*/ 366 h 366"/>
                <a:gd name="T34" fmla="*/ 147 w 369"/>
                <a:gd name="T35" fmla="*/ 362 h 366"/>
                <a:gd name="T36" fmla="*/ 113 w 369"/>
                <a:gd name="T37" fmla="*/ 352 h 366"/>
                <a:gd name="T38" fmla="*/ 82 w 369"/>
                <a:gd name="T39" fmla="*/ 335 h 366"/>
                <a:gd name="T40" fmla="*/ 54 w 369"/>
                <a:gd name="T41" fmla="*/ 312 h 366"/>
                <a:gd name="T42" fmla="*/ 31 w 369"/>
                <a:gd name="T43" fmla="*/ 286 h 366"/>
                <a:gd name="T44" fmla="*/ 15 w 369"/>
                <a:gd name="T45" fmla="*/ 255 h 366"/>
                <a:gd name="T46" fmla="*/ 4 w 369"/>
                <a:gd name="T47" fmla="*/ 220 h 366"/>
                <a:gd name="T48" fmla="*/ 0 w 369"/>
                <a:gd name="T49" fmla="*/ 183 h 366"/>
                <a:gd name="T50" fmla="*/ 4 w 369"/>
                <a:gd name="T51" fmla="*/ 147 h 366"/>
                <a:gd name="T52" fmla="*/ 15 w 369"/>
                <a:gd name="T53" fmla="*/ 113 h 366"/>
                <a:gd name="T54" fmla="*/ 31 w 369"/>
                <a:gd name="T55" fmla="*/ 81 h 366"/>
                <a:gd name="T56" fmla="*/ 54 w 369"/>
                <a:gd name="T57" fmla="*/ 54 h 366"/>
                <a:gd name="T58" fmla="*/ 82 w 369"/>
                <a:gd name="T59" fmla="*/ 32 h 366"/>
                <a:gd name="T60" fmla="*/ 113 w 369"/>
                <a:gd name="T61" fmla="*/ 16 h 366"/>
                <a:gd name="T62" fmla="*/ 147 w 369"/>
                <a:gd name="T63" fmla="*/ 5 h 366"/>
                <a:gd name="T64" fmla="*/ 184 w 369"/>
                <a:gd name="T65"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66">
                  <a:moveTo>
                    <a:pt x="184" y="0"/>
                  </a:moveTo>
                  <a:lnTo>
                    <a:pt x="222" y="5"/>
                  </a:lnTo>
                  <a:lnTo>
                    <a:pt x="255" y="16"/>
                  </a:lnTo>
                  <a:lnTo>
                    <a:pt x="287" y="32"/>
                  </a:lnTo>
                  <a:lnTo>
                    <a:pt x="314" y="54"/>
                  </a:lnTo>
                  <a:lnTo>
                    <a:pt x="337" y="81"/>
                  </a:lnTo>
                  <a:lnTo>
                    <a:pt x="354" y="113"/>
                  </a:lnTo>
                  <a:lnTo>
                    <a:pt x="365" y="147"/>
                  </a:lnTo>
                  <a:lnTo>
                    <a:pt x="369" y="183"/>
                  </a:lnTo>
                  <a:lnTo>
                    <a:pt x="365" y="220"/>
                  </a:lnTo>
                  <a:lnTo>
                    <a:pt x="354" y="255"/>
                  </a:lnTo>
                  <a:lnTo>
                    <a:pt x="337" y="286"/>
                  </a:lnTo>
                  <a:lnTo>
                    <a:pt x="314" y="312"/>
                  </a:lnTo>
                  <a:lnTo>
                    <a:pt x="287" y="335"/>
                  </a:lnTo>
                  <a:lnTo>
                    <a:pt x="255" y="352"/>
                  </a:lnTo>
                  <a:lnTo>
                    <a:pt x="222" y="362"/>
                  </a:lnTo>
                  <a:lnTo>
                    <a:pt x="184" y="366"/>
                  </a:lnTo>
                  <a:lnTo>
                    <a:pt x="147" y="362"/>
                  </a:lnTo>
                  <a:lnTo>
                    <a:pt x="113" y="352"/>
                  </a:lnTo>
                  <a:lnTo>
                    <a:pt x="82" y="335"/>
                  </a:lnTo>
                  <a:lnTo>
                    <a:pt x="54" y="312"/>
                  </a:lnTo>
                  <a:lnTo>
                    <a:pt x="31" y="286"/>
                  </a:lnTo>
                  <a:lnTo>
                    <a:pt x="15" y="255"/>
                  </a:lnTo>
                  <a:lnTo>
                    <a:pt x="4" y="220"/>
                  </a:lnTo>
                  <a:lnTo>
                    <a:pt x="0" y="183"/>
                  </a:lnTo>
                  <a:lnTo>
                    <a:pt x="4" y="147"/>
                  </a:lnTo>
                  <a:lnTo>
                    <a:pt x="15" y="113"/>
                  </a:lnTo>
                  <a:lnTo>
                    <a:pt x="31" y="81"/>
                  </a:lnTo>
                  <a:lnTo>
                    <a:pt x="54" y="54"/>
                  </a:lnTo>
                  <a:lnTo>
                    <a:pt x="82" y="32"/>
                  </a:lnTo>
                  <a:lnTo>
                    <a:pt x="113" y="16"/>
                  </a:lnTo>
                  <a:lnTo>
                    <a:pt x="147" y="5"/>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16" name="TextBox 15">
            <a:extLst>
              <a:ext uri="{FF2B5EF4-FFF2-40B4-BE49-F238E27FC236}">
                <a16:creationId xmlns:a16="http://schemas.microsoft.com/office/drawing/2014/main" id="{6AA559C6-E1F3-DF6C-B066-7F52A335DE14}"/>
              </a:ext>
            </a:extLst>
          </p:cNvPr>
          <p:cNvSpPr txBox="1"/>
          <p:nvPr/>
        </p:nvSpPr>
        <p:spPr>
          <a:xfrm>
            <a:off x="2417564" y="971850"/>
            <a:ext cx="4578991" cy="553980"/>
          </a:xfrm>
          <a:prstGeom prst="rect">
            <a:avLst/>
          </a:prstGeom>
          <a:noFill/>
        </p:spPr>
        <p:txBody>
          <a:bodyPr wrap="square" lIns="91422" tIns="45711" rIns="91422" bIns="4571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n-ea"/>
                <a:cs typeface="Segoe UI" panose="020B0502040204020203" pitchFamily="34" charset="0"/>
              </a:rPr>
              <a:t>QUICK</a:t>
            </a:r>
          </a:p>
        </p:txBody>
      </p:sp>
      <p:sp>
        <p:nvSpPr>
          <p:cNvPr id="17" name="TextBox 16">
            <a:extLst>
              <a:ext uri="{FF2B5EF4-FFF2-40B4-BE49-F238E27FC236}">
                <a16:creationId xmlns:a16="http://schemas.microsoft.com/office/drawing/2014/main" id="{D251B0FA-8592-DE80-A29F-BBB8E193AC6E}"/>
              </a:ext>
            </a:extLst>
          </p:cNvPr>
          <p:cNvSpPr txBox="1"/>
          <p:nvPr/>
        </p:nvSpPr>
        <p:spPr>
          <a:xfrm>
            <a:off x="2417144" y="1380064"/>
            <a:ext cx="4579411" cy="646313"/>
          </a:xfrm>
          <a:prstGeom prst="rect">
            <a:avLst/>
          </a:prstGeom>
          <a:noFill/>
        </p:spPr>
        <p:txBody>
          <a:bodyPr wrap="square" lIns="91422" tIns="45711" rIns="91422" bIns="4571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000"/>
                </a:solidFill>
                <a:effectLst/>
                <a:uLnTx/>
                <a:uFillTx/>
                <a:latin typeface="Segoe UI" panose="020B0502040204020203" pitchFamily="34" charset="0"/>
                <a:ea typeface="+mn-ea"/>
                <a:cs typeface="Segoe UI" panose="020B0502040204020203" pitchFamily="34" charset="0"/>
              </a:rPr>
              <a:t>INTRODUCTION</a:t>
            </a:r>
          </a:p>
        </p:txBody>
      </p:sp>
    </p:spTree>
    <p:extLst>
      <p:ext uri="{BB962C8B-B14F-4D97-AF65-F5344CB8AC3E}">
        <p14:creationId xmlns:p14="http://schemas.microsoft.com/office/powerpoint/2010/main" val="2438384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C26A13-98C3-0580-0D36-FFF29AF6067B}"/>
              </a:ext>
            </a:extLst>
          </p:cNvPr>
          <p:cNvSpPr>
            <a:spLocks noGrp="1"/>
          </p:cNvSpPr>
          <p:nvPr>
            <p:ph type="sldNum" sz="quarter" idx="12"/>
          </p:nvPr>
        </p:nvSpPr>
        <p:spPr/>
        <p:txBody>
          <a:bodyPr/>
          <a:lstStyle/>
          <a:p>
            <a:fld id="{61854604-90AC-4DF0-8003-30488EE9D2DE}" type="slidenum">
              <a:rPr lang="en-US" smtClean="0"/>
              <a:t>5</a:t>
            </a:fld>
            <a:endParaRPr lang="en-US"/>
          </a:p>
        </p:txBody>
      </p:sp>
      <p:grpSp>
        <p:nvGrpSpPr>
          <p:cNvPr id="44" name="Group 43">
            <a:extLst>
              <a:ext uri="{FF2B5EF4-FFF2-40B4-BE49-F238E27FC236}">
                <a16:creationId xmlns:a16="http://schemas.microsoft.com/office/drawing/2014/main" id="{2910359A-D997-C34D-A82D-862AD03AC9F6}"/>
              </a:ext>
            </a:extLst>
          </p:cNvPr>
          <p:cNvGrpSpPr/>
          <p:nvPr/>
        </p:nvGrpSpPr>
        <p:grpSpPr>
          <a:xfrm>
            <a:off x="4474352" y="2634409"/>
            <a:ext cx="2551157" cy="2840506"/>
            <a:chOff x="1442783" y="2532334"/>
            <a:chExt cx="2551157" cy="2840506"/>
          </a:xfrm>
        </p:grpSpPr>
        <p:sp>
          <p:nvSpPr>
            <p:cNvPr id="26" name="Oval 25">
              <a:extLst>
                <a:ext uri="{FF2B5EF4-FFF2-40B4-BE49-F238E27FC236}">
                  <a16:creationId xmlns:a16="http://schemas.microsoft.com/office/drawing/2014/main" id="{24F014CD-6E5F-A265-39A2-1B7CF320EA45}"/>
                </a:ext>
              </a:extLst>
            </p:cNvPr>
            <p:cNvSpPr/>
            <p:nvPr/>
          </p:nvSpPr>
          <p:spPr>
            <a:xfrm>
              <a:off x="1447800" y="2532334"/>
              <a:ext cx="457200" cy="4572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01</a:t>
              </a:r>
            </a:p>
          </p:txBody>
        </p:sp>
        <p:sp>
          <p:nvSpPr>
            <p:cNvPr id="27" name="Rectangle 26">
              <a:extLst>
                <a:ext uri="{FF2B5EF4-FFF2-40B4-BE49-F238E27FC236}">
                  <a16:creationId xmlns:a16="http://schemas.microsoft.com/office/drawing/2014/main" id="{A621CBBF-EF8F-387F-7765-AB097A9E1895}"/>
                </a:ext>
              </a:extLst>
            </p:cNvPr>
            <p:cNvSpPr/>
            <p:nvPr/>
          </p:nvSpPr>
          <p:spPr>
            <a:xfrm>
              <a:off x="2069252" y="2532334"/>
              <a:ext cx="1912813" cy="38068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ea typeface="+mn-ea"/>
                  <a:cs typeface="+mn-cs"/>
                </a:rPr>
                <a:t>Admin </a:t>
              </a:r>
            </a:p>
          </p:txBody>
        </p:sp>
        <p:sp>
          <p:nvSpPr>
            <p:cNvPr id="28" name="Oval 27">
              <a:extLst>
                <a:ext uri="{FF2B5EF4-FFF2-40B4-BE49-F238E27FC236}">
                  <a16:creationId xmlns:a16="http://schemas.microsoft.com/office/drawing/2014/main" id="{6344C953-E5AC-891F-FE31-E657D4CFDFFA}"/>
                </a:ext>
              </a:extLst>
            </p:cNvPr>
            <p:cNvSpPr/>
            <p:nvPr/>
          </p:nvSpPr>
          <p:spPr>
            <a:xfrm>
              <a:off x="1458431" y="3114291"/>
              <a:ext cx="457200" cy="4572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02</a:t>
              </a:r>
            </a:p>
          </p:txBody>
        </p:sp>
        <p:sp>
          <p:nvSpPr>
            <p:cNvPr id="29" name="Rectangle 28">
              <a:extLst>
                <a:ext uri="{FF2B5EF4-FFF2-40B4-BE49-F238E27FC236}">
                  <a16:creationId xmlns:a16="http://schemas.microsoft.com/office/drawing/2014/main" id="{2D93A52D-9CBC-5728-69F7-CAFF4DBF9340}"/>
                </a:ext>
              </a:extLst>
            </p:cNvPr>
            <p:cNvSpPr/>
            <p:nvPr/>
          </p:nvSpPr>
          <p:spPr>
            <a:xfrm>
              <a:off x="2093002" y="3127357"/>
              <a:ext cx="1889063" cy="380682"/>
            </a:xfrm>
            <a:prstGeom prst="rect">
              <a:avLst/>
            </a:prstGeom>
          </p:spPr>
          <p:txBody>
            <a:bodyPr wrap="square">
              <a:spAutoFit/>
            </a:bodyPr>
            <a:lstStyle/>
            <a:p>
              <a:pPr lvl="0">
                <a:lnSpc>
                  <a:spcPct val="150000"/>
                </a:lnSpc>
                <a:defRPr/>
              </a:pPr>
              <a:r>
                <a:rPr lang="en-US" sz="1400" b="1" dirty="0">
                  <a:solidFill>
                    <a:prstClr val="black">
                      <a:lumMod val="95000"/>
                      <a:lumOff val="5000"/>
                    </a:prstClr>
                  </a:solidFill>
                  <a:latin typeface="Open Sans" panose="020B0606030504020204" pitchFamily="34" charset="0"/>
                </a:rPr>
                <a:t>Cashier</a:t>
              </a:r>
              <a:r>
                <a:rPr kumimoji="0" lang="en-US" sz="140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rPr>
                <a:t> </a:t>
              </a:r>
            </a:p>
          </p:txBody>
        </p:sp>
        <p:sp>
          <p:nvSpPr>
            <p:cNvPr id="30" name="Oval 29">
              <a:extLst>
                <a:ext uri="{FF2B5EF4-FFF2-40B4-BE49-F238E27FC236}">
                  <a16:creationId xmlns:a16="http://schemas.microsoft.com/office/drawing/2014/main" id="{C420C600-DF84-74F7-84BE-8E53C63DF8ED}"/>
                </a:ext>
              </a:extLst>
            </p:cNvPr>
            <p:cNvSpPr/>
            <p:nvPr/>
          </p:nvSpPr>
          <p:spPr>
            <a:xfrm>
              <a:off x="1442783" y="3712547"/>
              <a:ext cx="457200" cy="4572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03</a:t>
              </a:r>
            </a:p>
          </p:txBody>
        </p:sp>
        <p:sp>
          <p:nvSpPr>
            <p:cNvPr id="31" name="Rectangle 30">
              <a:extLst>
                <a:ext uri="{FF2B5EF4-FFF2-40B4-BE49-F238E27FC236}">
                  <a16:creationId xmlns:a16="http://schemas.microsoft.com/office/drawing/2014/main" id="{B6690B93-E72B-DE68-FD83-919988AA4C3C}"/>
                </a:ext>
              </a:extLst>
            </p:cNvPr>
            <p:cNvSpPr/>
            <p:nvPr/>
          </p:nvSpPr>
          <p:spPr>
            <a:xfrm>
              <a:off x="2081127" y="3696382"/>
              <a:ext cx="1912813" cy="380682"/>
            </a:xfrm>
            <a:prstGeom prst="rect">
              <a:avLst/>
            </a:prstGeom>
          </p:spPr>
          <p:txBody>
            <a:bodyPr wrap="square">
              <a:spAutoFit/>
            </a:bodyPr>
            <a:lstStyle/>
            <a:p>
              <a:pPr lvl="0">
                <a:lnSpc>
                  <a:spcPct val="150000"/>
                </a:lnSpc>
                <a:defRPr/>
              </a:pPr>
              <a:r>
                <a:rPr lang="en-US" sz="1400" b="1" dirty="0">
                  <a:solidFill>
                    <a:prstClr val="black">
                      <a:lumMod val="95000"/>
                      <a:lumOff val="5000"/>
                    </a:prstClr>
                  </a:solidFill>
                  <a:latin typeface="Open Sans" panose="020B0606030504020204" pitchFamily="34" charset="0"/>
                </a:rPr>
                <a:t>Server</a:t>
              </a:r>
            </a:p>
          </p:txBody>
        </p:sp>
        <p:sp>
          <p:nvSpPr>
            <p:cNvPr id="32" name="Oval 31">
              <a:extLst>
                <a:ext uri="{FF2B5EF4-FFF2-40B4-BE49-F238E27FC236}">
                  <a16:creationId xmlns:a16="http://schemas.microsoft.com/office/drawing/2014/main" id="{62FB6708-1F9A-C833-60C5-E9EFAC832082}"/>
                </a:ext>
              </a:extLst>
            </p:cNvPr>
            <p:cNvSpPr/>
            <p:nvPr/>
          </p:nvSpPr>
          <p:spPr>
            <a:xfrm>
              <a:off x="1458431" y="4313351"/>
              <a:ext cx="457200" cy="4572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04</a:t>
              </a:r>
            </a:p>
          </p:txBody>
        </p:sp>
        <p:sp>
          <p:nvSpPr>
            <p:cNvPr id="33" name="Rectangle 32">
              <a:extLst>
                <a:ext uri="{FF2B5EF4-FFF2-40B4-BE49-F238E27FC236}">
                  <a16:creationId xmlns:a16="http://schemas.microsoft.com/office/drawing/2014/main" id="{A2D7ABC5-FF89-A43F-1E67-198D12BBBDC6}"/>
                </a:ext>
              </a:extLst>
            </p:cNvPr>
            <p:cNvSpPr/>
            <p:nvPr/>
          </p:nvSpPr>
          <p:spPr>
            <a:xfrm>
              <a:off x="2077354" y="4296631"/>
              <a:ext cx="1912813" cy="380682"/>
            </a:xfrm>
            <a:prstGeom prst="rect">
              <a:avLst/>
            </a:prstGeom>
          </p:spPr>
          <p:txBody>
            <a:bodyPr wrap="square">
              <a:spAutoFit/>
            </a:bodyPr>
            <a:lstStyle/>
            <a:p>
              <a:pPr lvl="0">
                <a:lnSpc>
                  <a:spcPct val="150000"/>
                </a:lnSpc>
                <a:defRPr/>
              </a:pPr>
              <a:r>
                <a:rPr kumimoji="0" lang="en-US" sz="140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rPr>
                <a:t>Chef</a:t>
              </a:r>
              <a:endParaRPr kumimoji="0" lang="en-US" sz="1400" b="1" i="0" u="none" strike="noStrike" kern="1200" cap="none" spc="0" normalizeH="0" baseline="0" noProof="0" dirty="0">
                <a:ln>
                  <a:noFill/>
                </a:ln>
                <a:solidFill>
                  <a:prstClr val="black">
                    <a:lumMod val="95000"/>
                    <a:lumOff val="5000"/>
                  </a:prstClr>
                </a:solidFill>
                <a:effectLst/>
                <a:uLnTx/>
                <a:uFillTx/>
                <a:latin typeface="DauphinPlain"/>
              </a:endParaRPr>
            </a:p>
          </p:txBody>
        </p:sp>
        <p:sp>
          <p:nvSpPr>
            <p:cNvPr id="34" name="Oval 33">
              <a:extLst>
                <a:ext uri="{FF2B5EF4-FFF2-40B4-BE49-F238E27FC236}">
                  <a16:creationId xmlns:a16="http://schemas.microsoft.com/office/drawing/2014/main" id="{F8A79560-69EC-1987-4D9F-88EF4B9BCF46}"/>
                </a:ext>
              </a:extLst>
            </p:cNvPr>
            <p:cNvSpPr/>
            <p:nvPr/>
          </p:nvSpPr>
          <p:spPr>
            <a:xfrm>
              <a:off x="1458431" y="4915640"/>
              <a:ext cx="457200" cy="4572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05</a:t>
              </a:r>
            </a:p>
          </p:txBody>
        </p:sp>
        <p:sp>
          <p:nvSpPr>
            <p:cNvPr id="35" name="Rectangle 34">
              <a:extLst>
                <a:ext uri="{FF2B5EF4-FFF2-40B4-BE49-F238E27FC236}">
                  <a16:creationId xmlns:a16="http://schemas.microsoft.com/office/drawing/2014/main" id="{DFD57CD0-726E-FC48-0C33-B175AFE617ED}"/>
                </a:ext>
              </a:extLst>
            </p:cNvPr>
            <p:cNvSpPr/>
            <p:nvPr/>
          </p:nvSpPr>
          <p:spPr>
            <a:xfrm>
              <a:off x="2077354" y="4925749"/>
              <a:ext cx="1904711" cy="380682"/>
            </a:xfrm>
            <a:prstGeom prst="rect">
              <a:avLst/>
            </a:prstGeom>
          </p:spPr>
          <p:txBody>
            <a:bodyPr wrap="square">
              <a:spAutoFit/>
            </a:bodyPr>
            <a:lstStyle/>
            <a:p>
              <a:pPr lvl="0">
                <a:lnSpc>
                  <a:spcPct val="150000"/>
                </a:lnSpc>
                <a:defRPr/>
              </a:pPr>
              <a:r>
                <a:rPr kumimoji="0" lang="en-US" sz="140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rPr>
                <a:t>Customer</a:t>
              </a:r>
              <a:endParaRPr kumimoji="0" lang="en-US" sz="1400" b="1" i="0" u="none" strike="noStrike" kern="1200" cap="none" spc="0" normalizeH="0" baseline="0" noProof="0" dirty="0">
                <a:ln>
                  <a:noFill/>
                </a:ln>
                <a:solidFill>
                  <a:prstClr val="black">
                    <a:lumMod val="95000"/>
                    <a:lumOff val="5000"/>
                  </a:prstClr>
                </a:solidFill>
                <a:effectLst/>
                <a:uLnTx/>
                <a:uFillTx/>
                <a:latin typeface="DauphinPlain"/>
              </a:endParaRPr>
            </a:p>
          </p:txBody>
        </p:sp>
      </p:grpSp>
      <p:sp>
        <p:nvSpPr>
          <p:cNvPr id="38" name="Rectangle 37">
            <a:extLst>
              <a:ext uri="{FF2B5EF4-FFF2-40B4-BE49-F238E27FC236}">
                <a16:creationId xmlns:a16="http://schemas.microsoft.com/office/drawing/2014/main" id="{1B06E65F-0850-BBB3-6F8E-C832FB3D07EF}"/>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grpSp>
        <p:nvGrpSpPr>
          <p:cNvPr id="2" name="Group 907">
            <a:extLst>
              <a:ext uri="{FF2B5EF4-FFF2-40B4-BE49-F238E27FC236}">
                <a16:creationId xmlns:a16="http://schemas.microsoft.com/office/drawing/2014/main" id="{F09687D3-C1FD-C62C-6379-E3A66DF645FA}"/>
              </a:ext>
            </a:extLst>
          </p:cNvPr>
          <p:cNvGrpSpPr>
            <a:grpSpLocks noChangeAspect="1"/>
          </p:cNvGrpSpPr>
          <p:nvPr/>
        </p:nvGrpSpPr>
        <p:grpSpPr bwMode="auto">
          <a:xfrm>
            <a:off x="1208834" y="828377"/>
            <a:ext cx="1041993" cy="1144235"/>
            <a:chOff x="5050" y="367"/>
            <a:chExt cx="693" cy="761"/>
          </a:xfrm>
          <a:solidFill>
            <a:schemeClr val="accent2">
              <a:lumMod val="75000"/>
            </a:schemeClr>
          </a:solidFill>
        </p:grpSpPr>
        <p:sp>
          <p:nvSpPr>
            <p:cNvPr id="3" name="Freeform 909">
              <a:extLst>
                <a:ext uri="{FF2B5EF4-FFF2-40B4-BE49-F238E27FC236}">
                  <a16:creationId xmlns:a16="http://schemas.microsoft.com/office/drawing/2014/main" id="{453E2D53-7B78-F62A-DC23-F4BAD0D0010D}"/>
                </a:ext>
              </a:extLst>
            </p:cNvPr>
            <p:cNvSpPr>
              <a:spLocks noEditPoints="1"/>
            </p:cNvSpPr>
            <p:nvPr/>
          </p:nvSpPr>
          <p:spPr bwMode="auto">
            <a:xfrm>
              <a:off x="5163" y="484"/>
              <a:ext cx="466" cy="644"/>
            </a:xfrm>
            <a:custGeom>
              <a:avLst/>
              <a:gdLst>
                <a:gd name="T0" fmla="*/ 862 w 2331"/>
                <a:gd name="T1" fmla="*/ 345 h 3218"/>
                <a:gd name="T2" fmla="*/ 550 w 2331"/>
                <a:gd name="T3" fmla="*/ 536 h 3218"/>
                <a:gd name="T4" fmla="*/ 349 w 2331"/>
                <a:gd name="T5" fmla="*/ 831 h 3218"/>
                <a:gd name="T6" fmla="*/ 297 w 2331"/>
                <a:gd name="T7" fmla="*/ 1189 h 3218"/>
                <a:gd name="T8" fmla="*/ 360 w 2331"/>
                <a:gd name="T9" fmla="*/ 1475 h 3218"/>
                <a:gd name="T10" fmla="*/ 475 w 2331"/>
                <a:gd name="T11" fmla="*/ 1692 h 3218"/>
                <a:gd name="T12" fmla="*/ 609 w 2331"/>
                <a:gd name="T13" fmla="*/ 1893 h 3218"/>
                <a:gd name="T14" fmla="*/ 692 w 2331"/>
                <a:gd name="T15" fmla="*/ 2119 h 3218"/>
                <a:gd name="T16" fmla="*/ 743 w 2331"/>
                <a:gd name="T17" fmla="*/ 2274 h 3218"/>
                <a:gd name="T18" fmla="*/ 1546 w 2331"/>
                <a:gd name="T19" fmla="*/ 2312 h 3218"/>
                <a:gd name="T20" fmla="*/ 1632 w 2331"/>
                <a:gd name="T21" fmla="*/ 2199 h 3218"/>
                <a:gd name="T22" fmla="*/ 1677 w 2331"/>
                <a:gd name="T23" fmla="*/ 1979 h 3218"/>
                <a:gd name="T24" fmla="*/ 1803 w 2331"/>
                <a:gd name="T25" fmla="*/ 1768 h 3218"/>
                <a:gd name="T26" fmla="*/ 1927 w 2331"/>
                <a:gd name="T27" fmla="*/ 1569 h 3218"/>
                <a:gd name="T28" fmla="*/ 2018 w 2331"/>
                <a:gd name="T29" fmla="*/ 1314 h 3218"/>
                <a:gd name="T30" fmla="*/ 2023 w 2331"/>
                <a:gd name="T31" fmla="*/ 971 h 3218"/>
                <a:gd name="T32" fmla="*/ 1877 w 2331"/>
                <a:gd name="T33" fmla="*/ 643 h 3218"/>
                <a:gd name="T34" fmla="*/ 1605 w 2331"/>
                <a:gd name="T35" fmla="*/ 405 h 3218"/>
                <a:gd name="T36" fmla="*/ 1245 w 2331"/>
                <a:gd name="T37" fmla="*/ 297 h 3218"/>
                <a:gd name="T38" fmla="*/ 1445 w 2331"/>
                <a:gd name="T39" fmla="*/ 34 h 3218"/>
                <a:gd name="T40" fmla="*/ 1853 w 2331"/>
                <a:gd name="T41" fmla="*/ 217 h 3218"/>
                <a:gd name="T42" fmla="*/ 2156 w 2331"/>
                <a:gd name="T43" fmla="*/ 530 h 3218"/>
                <a:gd name="T44" fmla="*/ 2315 w 2331"/>
                <a:gd name="T45" fmla="*/ 937 h 3218"/>
                <a:gd name="T46" fmla="*/ 2313 w 2331"/>
                <a:gd name="T47" fmla="*/ 1340 h 3218"/>
                <a:gd name="T48" fmla="*/ 2222 w 2331"/>
                <a:gd name="T49" fmla="*/ 1637 h 3218"/>
                <a:gd name="T50" fmla="*/ 2097 w 2331"/>
                <a:gd name="T51" fmla="*/ 1859 h 3218"/>
                <a:gd name="T52" fmla="*/ 1970 w 2331"/>
                <a:gd name="T53" fmla="*/ 2052 h 3218"/>
                <a:gd name="T54" fmla="*/ 1926 w 2331"/>
                <a:gd name="T55" fmla="*/ 2224 h 3218"/>
                <a:gd name="T56" fmla="*/ 1806 w 2331"/>
                <a:gd name="T57" fmla="*/ 2471 h 3218"/>
                <a:gd name="T58" fmla="*/ 1708 w 2331"/>
                <a:gd name="T59" fmla="*/ 2637 h 3218"/>
                <a:gd name="T60" fmla="*/ 1700 w 2331"/>
                <a:gd name="T61" fmla="*/ 2793 h 3218"/>
                <a:gd name="T62" fmla="*/ 1696 w 2331"/>
                <a:gd name="T63" fmla="*/ 2865 h 3218"/>
                <a:gd name="T64" fmla="*/ 1661 w 2331"/>
                <a:gd name="T65" fmla="*/ 2960 h 3218"/>
                <a:gd name="T66" fmla="*/ 1540 w 2331"/>
                <a:gd name="T67" fmla="*/ 3065 h 3218"/>
                <a:gd name="T68" fmla="*/ 1360 w 2331"/>
                <a:gd name="T69" fmla="*/ 3194 h 3218"/>
                <a:gd name="T70" fmla="*/ 1023 w 2331"/>
                <a:gd name="T71" fmla="*/ 3216 h 3218"/>
                <a:gd name="T72" fmla="*/ 875 w 2331"/>
                <a:gd name="T73" fmla="*/ 3101 h 3218"/>
                <a:gd name="T74" fmla="*/ 697 w 2331"/>
                <a:gd name="T75" fmla="*/ 2996 h 3218"/>
                <a:gd name="T76" fmla="*/ 638 w 2331"/>
                <a:gd name="T77" fmla="*/ 2885 h 3218"/>
                <a:gd name="T78" fmla="*/ 633 w 2331"/>
                <a:gd name="T79" fmla="*/ 2835 h 3218"/>
                <a:gd name="T80" fmla="*/ 626 w 2331"/>
                <a:gd name="T81" fmla="*/ 2702 h 3218"/>
                <a:gd name="T82" fmla="*/ 618 w 2331"/>
                <a:gd name="T83" fmla="*/ 2554 h 3218"/>
                <a:gd name="T84" fmla="*/ 432 w 2331"/>
                <a:gd name="T85" fmla="*/ 2328 h 3218"/>
                <a:gd name="T86" fmla="*/ 390 w 2331"/>
                <a:gd name="T87" fmla="*/ 2114 h 3218"/>
                <a:gd name="T88" fmla="*/ 284 w 2331"/>
                <a:gd name="T89" fmla="*/ 1933 h 3218"/>
                <a:gd name="T90" fmla="*/ 158 w 2331"/>
                <a:gd name="T91" fmla="*/ 1734 h 3218"/>
                <a:gd name="T92" fmla="*/ 47 w 2331"/>
                <a:gd name="T93" fmla="*/ 1469 h 3218"/>
                <a:gd name="T94" fmla="*/ 0 w 2331"/>
                <a:gd name="T95" fmla="*/ 1119 h 3218"/>
                <a:gd name="T96" fmla="*/ 91 w 2331"/>
                <a:gd name="T97" fmla="*/ 684 h 3218"/>
                <a:gd name="T98" fmla="*/ 342 w 2331"/>
                <a:gd name="T99" fmla="*/ 329 h 3218"/>
                <a:gd name="T100" fmla="*/ 713 w 2331"/>
                <a:gd name="T101" fmla="*/ 89 h 3218"/>
                <a:gd name="T102" fmla="*/ 1165 w 2331"/>
                <a:gd name="T103" fmla="*/ 0 h 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1" h="3218">
                  <a:moveTo>
                    <a:pt x="1165" y="293"/>
                  </a:moveTo>
                  <a:lnTo>
                    <a:pt x="1086" y="297"/>
                  </a:lnTo>
                  <a:lnTo>
                    <a:pt x="1009" y="306"/>
                  </a:lnTo>
                  <a:lnTo>
                    <a:pt x="934" y="323"/>
                  </a:lnTo>
                  <a:lnTo>
                    <a:pt x="862" y="345"/>
                  </a:lnTo>
                  <a:lnTo>
                    <a:pt x="792" y="373"/>
                  </a:lnTo>
                  <a:lnTo>
                    <a:pt x="726" y="407"/>
                  </a:lnTo>
                  <a:lnTo>
                    <a:pt x="663" y="445"/>
                  </a:lnTo>
                  <a:lnTo>
                    <a:pt x="605" y="488"/>
                  </a:lnTo>
                  <a:lnTo>
                    <a:pt x="550" y="536"/>
                  </a:lnTo>
                  <a:lnTo>
                    <a:pt x="500" y="587"/>
                  </a:lnTo>
                  <a:lnTo>
                    <a:pt x="455" y="643"/>
                  </a:lnTo>
                  <a:lnTo>
                    <a:pt x="414" y="703"/>
                  </a:lnTo>
                  <a:lnTo>
                    <a:pt x="379" y="765"/>
                  </a:lnTo>
                  <a:lnTo>
                    <a:pt x="349" y="831"/>
                  </a:lnTo>
                  <a:lnTo>
                    <a:pt x="326" y="900"/>
                  </a:lnTo>
                  <a:lnTo>
                    <a:pt x="309" y="971"/>
                  </a:lnTo>
                  <a:lnTo>
                    <a:pt x="298" y="1044"/>
                  </a:lnTo>
                  <a:lnTo>
                    <a:pt x="295" y="1119"/>
                  </a:lnTo>
                  <a:lnTo>
                    <a:pt x="297" y="1189"/>
                  </a:lnTo>
                  <a:lnTo>
                    <a:pt x="303" y="1253"/>
                  </a:lnTo>
                  <a:lnTo>
                    <a:pt x="313" y="1314"/>
                  </a:lnTo>
                  <a:lnTo>
                    <a:pt x="326" y="1371"/>
                  </a:lnTo>
                  <a:lnTo>
                    <a:pt x="342" y="1425"/>
                  </a:lnTo>
                  <a:lnTo>
                    <a:pt x="360" y="1475"/>
                  </a:lnTo>
                  <a:lnTo>
                    <a:pt x="380" y="1523"/>
                  </a:lnTo>
                  <a:lnTo>
                    <a:pt x="403" y="1569"/>
                  </a:lnTo>
                  <a:lnTo>
                    <a:pt x="426" y="1612"/>
                  </a:lnTo>
                  <a:lnTo>
                    <a:pt x="451" y="1652"/>
                  </a:lnTo>
                  <a:lnTo>
                    <a:pt x="475" y="1692"/>
                  </a:lnTo>
                  <a:lnTo>
                    <a:pt x="502" y="1730"/>
                  </a:lnTo>
                  <a:lnTo>
                    <a:pt x="526" y="1767"/>
                  </a:lnTo>
                  <a:lnTo>
                    <a:pt x="555" y="1809"/>
                  </a:lnTo>
                  <a:lnTo>
                    <a:pt x="583" y="1851"/>
                  </a:lnTo>
                  <a:lnTo>
                    <a:pt x="609" y="1893"/>
                  </a:lnTo>
                  <a:lnTo>
                    <a:pt x="633" y="1934"/>
                  </a:lnTo>
                  <a:lnTo>
                    <a:pt x="654" y="1979"/>
                  </a:lnTo>
                  <a:lnTo>
                    <a:pt x="670" y="2023"/>
                  </a:lnTo>
                  <a:lnTo>
                    <a:pt x="684" y="2070"/>
                  </a:lnTo>
                  <a:lnTo>
                    <a:pt x="692" y="2119"/>
                  </a:lnTo>
                  <a:lnTo>
                    <a:pt x="695" y="2170"/>
                  </a:lnTo>
                  <a:lnTo>
                    <a:pt x="698" y="2199"/>
                  </a:lnTo>
                  <a:lnTo>
                    <a:pt x="709" y="2226"/>
                  </a:lnTo>
                  <a:lnTo>
                    <a:pt x="723" y="2251"/>
                  </a:lnTo>
                  <a:lnTo>
                    <a:pt x="743" y="2274"/>
                  </a:lnTo>
                  <a:lnTo>
                    <a:pt x="763" y="2294"/>
                  </a:lnTo>
                  <a:lnTo>
                    <a:pt x="785" y="2312"/>
                  </a:lnTo>
                  <a:lnTo>
                    <a:pt x="805" y="2328"/>
                  </a:lnTo>
                  <a:lnTo>
                    <a:pt x="1525" y="2328"/>
                  </a:lnTo>
                  <a:lnTo>
                    <a:pt x="1546" y="2312"/>
                  </a:lnTo>
                  <a:lnTo>
                    <a:pt x="1567" y="2294"/>
                  </a:lnTo>
                  <a:lnTo>
                    <a:pt x="1589" y="2274"/>
                  </a:lnTo>
                  <a:lnTo>
                    <a:pt x="1607" y="2251"/>
                  </a:lnTo>
                  <a:lnTo>
                    <a:pt x="1622" y="2226"/>
                  </a:lnTo>
                  <a:lnTo>
                    <a:pt x="1632" y="2199"/>
                  </a:lnTo>
                  <a:lnTo>
                    <a:pt x="1636" y="2170"/>
                  </a:lnTo>
                  <a:lnTo>
                    <a:pt x="1638" y="2119"/>
                  </a:lnTo>
                  <a:lnTo>
                    <a:pt x="1647" y="2070"/>
                  </a:lnTo>
                  <a:lnTo>
                    <a:pt x="1660" y="2023"/>
                  </a:lnTo>
                  <a:lnTo>
                    <a:pt x="1677" y="1979"/>
                  </a:lnTo>
                  <a:lnTo>
                    <a:pt x="1697" y="1936"/>
                  </a:lnTo>
                  <a:lnTo>
                    <a:pt x="1722" y="1893"/>
                  </a:lnTo>
                  <a:lnTo>
                    <a:pt x="1747" y="1851"/>
                  </a:lnTo>
                  <a:lnTo>
                    <a:pt x="1775" y="1810"/>
                  </a:lnTo>
                  <a:lnTo>
                    <a:pt x="1803" y="1768"/>
                  </a:lnTo>
                  <a:lnTo>
                    <a:pt x="1829" y="1731"/>
                  </a:lnTo>
                  <a:lnTo>
                    <a:pt x="1854" y="1693"/>
                  </a:lnTo>
                  <a:lnTo>
                    <a:pt x="1879" y="1654"/>
                  </a:lnTo>
                  <a:lnTo>
                    <a:pt x="1905" y="1612"/>
                  </a:lnTo>
                  <a:lnTo>
                    <a:pt x="1927" y="1569"/>
                  </a:lnTo>
                  <a:lnTo>
                    <a:pt x="1950" y="1523"/>
                  </a:lnTo>
                  <a:lnTo>
                    <a:pt x="1971" y="1475"/>
                  </a:lnTo>
                  <a:lnTo>
                    <a:pt x="1989" y="1425"/>
                  </a:lnTo>
                  <a:lnTo>
                    <a:pt x="2005" y="1371"/>
                  </a:lnTo>
                  <a:lnTo>
                    <a:pt x="2018" y="1314"/>
                  </a:lnTo>
                  <a:lnTo>
                    <a:pt x="2027" y="1253"/>
                  </a:lnTo>
                  <a:lnTo>
                    <a:pt x="2033" y="1189"/>
                  </a:lnTo>
                  <a:lnTo>
                    <a:pt x="2036" y="1119"/>
                  </a:lnTo>
                  <a:lnTo>
                    <a:pt x="2032" y="1044"/>
                  </a:lnTo>
                  <a:lnTo>
                    <a:pt x="2023" y="971"/>
                  </a:lnTo>
                  <a:lnTo>
                    <a:pt x="2005" y="899"/>
                  </a:lnTo>
                  <a:lnTo>
                    <a:pt x="1982" y="831"/>
                  </a:lnTo>
                  <a:lnTo>
                    <a:pt x="1953" y="765"/>
                  </a:lnTo>
                  <a:lnTo>
                    <a:pt x="1917" y="702"/>
                  </a:lnTo>
                  <a:lnTo>
                    <a:pt x="1877" y="643"/>
                  </a:lnTo>
                  <a:lnTo>
                    <a:pt x="1831" y="587"/>
                  </a:lnTo>
                  <a:lnTo>
                    <a:pt x="1781" y="536"/>
                  </a:lnTo>
                  <a:lnTo>
                    <a:pt x="1726" y="488"/>
                  </a:lnTo>
                  <a:lnTo>
                    <a:pt x="1667" y="444"/>
                  </a:lnTo>
                  <a:lnTo>
                    <a:pt x="1605" y="405"/>
                  </a:lnTo>
                  <a:lnTo>
                    <a:pt x="1539" y="373"/>
                  </a:lnTo>
                  <a:lnTo>
                    <a:pt x="1469" y="345"/>
                  </a:lnTo>
                  <a:lnTo>
                    <a:pt x="1396" y="323"/>
                  </a:lnTo>
                  <a:lnTo>
                    <a:pt x="1322" y="306"/>
                  </a:lnTo>
                  <a:lnTo>
                    <a:pt x="1245" y="297"/>
                  </a:lnTo>
                  <a:lnTo>
                    <a:pt x="1165" y="293"/>
                  </a:lnTo>
                  <a:close/>
                  <a:moveTo>
                    <a:pt x="1165" y="0"/>
                  </a:moveTo>
                  <a:lnTo>
                    <a:pt x="1260" y="4"/>
                  </a:lnTo>
                  <a:lnTo>
                    <a:pt x="1354" y="16"/>
                  </a:lnTo>
                  <a:lnTo>
                    <a:pt x="1445" y="34"/>
                  </a:lnTo>
                  <a:lnTo>
                    <a:pt x="1534" y="58"/>
                  </a:lnTo>
                  <a:lnTo>
                    <a:pt x="1618" y="89"/>
                  </a:lnTo>
                  <a:lnTo>
                    <a:pt x="1700" y="126"/>
                  </a:lnTo>
                  <a:lnTo>
                    <a:pt x="1778" y="169"/>
                  </a:lnTo>
                  <a:lnTo>
                    <a:pt x="1853" y="217"/>
                  </a:lnTo>
                  <a:lnTo>
                    <a:pt x="1923" y="270"/>
                  </a:lnTo>
                  <a:lnTo>
                    <a:pt x="1989" y="329"/>
                  </a:lnTo>
                  <a:lnTo>
                    <a:pt x="2049" y="391"/>
                  </a:lnTo>
                  <a:lnTo>
                    <a:pt x="2106" y="459"/>
                  </a:lnTo>
                  <a:lnTo>
                    <a:pt x="2156" y="530"/>
                  </a:lnTo>
                  <a:lnTo>
                    <a:pt x="2201" y="605"/>
                  </a:lnTo>
                  <a:lnTo>
                    <a:pt x="2239" y="684"/>
                  </a:lnTo>
                  <a:lnTo>
                    <a:pt x="2271" y="767"/>
                  </a:lnTo>
                  <a:lnTo>
                    <a:pt x="2297" y="850"/>
                  </a:lnTo>
                  <a:lnTo>
                    <a:pt x="2315" y="937"/>
                  </a:lnTo>
                  <a:lnTo>
                    <a:pt x="2327" y="1027"/>
                  </a:lnTo>
                  <a:lnTo>
                    <a:pt x="2331" y="1119"/>
                  </a:lnTo>
                  <a:lnTo>
                    <a:pt x="2328" y="1197"/>
                  </a:lnTo>
                  <a:lnTo>
                    <a:pt x="2322" y="1271"/>
                  </a:lnTo>
                  <a:lnTo>
                    <a:pt x="2313" y="1340"/>
                  </a:lnTo>
                  <a:lnTo>
                    <a:pt x="2299" y="1407"/>
                  </a:lnTo>
                  <a:lnTo>
                    <a:pt x="2284" y="1469"/>
                  </a:lnTo>
                  <a:lnTo>
                    <a:pt x="2266" y="1528"/>
                  </a:lnTo>
                  <a:lnTo>
                    <a:pt x="2244" y="1584"/>
                  </a:lnTo>
                  <a:lnTo>
                    <a:pt x="2222" y="1637"/>
                  </a:lnTo>
                  <a:lnTo>
                    <a:pt x="2198" y="1686"/>
                  </a:lnTo>
                  <a:lnTo>
                    <a:pt x="2174" y="1732"/>
                  </a:lnTo>
                  <a:lnTo>
                    <a:pt x="2148" y="1778"/>
                  </a:lnTo>
                  <a:lnTo>
                    <a:pt x="2122" y="1820"/>
                  </a:lnTo>
                  <a:lnTo>
                    <a:pt x="2097" y="1859"/>
                  </a:lnTo>
                  <a:lnTo>
                    <a:pt x="2072" y="1896"/>
                  </a:lnTo>
                  <a:lnTo>
                    <a:pt x="2047" y="1932"/>
                  </a:lnTo>
                  <a:lnTo>
                    <a:pt x="2018" y="1976"/>
                  </a:lnTo>
                  <a:lnTo>
                    <a:pt x="1991" y="2016"/>
                  </a:lnTo>
                  <a:lnTo>
                    <a:pt x="1970" y="2052"/>
                  </a:lnTo>
                  <a:lnTo>
                    <a:pt x="1953" y="2084"/>
                  </a:lnTo>
                  <a:lnTo>
                    <a:pt x="1941" y="2114"/>
                  </a:lnTo>
                  <a:lnTo>
                    <a:pt x="1932" y="2142"/>
                  </a:lnTo>
                  <a:lnTo>
                    <a:pt x="1930" y="2170"/>
                  </a:lnTo>
                  <a:lnTo>
                    <a:pt x="1926" y="2224"/>
                  </a:lnTo>
                  <a:lnTo>
                    <a:pt x="1915" y="2276"/>
                  </a:lnTo>
                  <a:lnTo>
                    <a:pt x="1899" y="2328"/>
                  </a:lnTo>
                  <a:lnTo>
                    <a:pt x="1873" y="2378"/>
                  </a:lnTo>
                  <a:lnTo>
                    <a:pt x="1843" y="2426"/>
                  </a:lnTo>
                  <a:lnTo>
                    <a:pt x="1806" y="2471"/>
                  </a:lnTo>
                  <a:lnTo>
                    <a:pt x="1763" y="2514"/>
                  </a:lnTo>
                  <a:lnTo>
                    <a:pt x="1713" y="2554"/>
                  </a:lnTo>
                  <a:lnTo>
                    <a:pt x="1712" y="2578"/>
                  </a:lnTo>
                  <a:lnTo>
                    <a:pt x="1711" y="2606"/>
                  </a:lnTo>
                  <a:lnTo>
                    <a:pt x="1708" y="2637"/>
                  </a:lnTo>
                  <a:lnTo>
                    <a:pt x="1707" y="2670"/>
                  </a:lnTo>
                  <a:lnTo>
                    <a:pt x="1705" y="2702"/>
                  </a:lnTo>
                  <a:lnTo>
                    <a:pt x="1704" y="2734"/>
                  </a:lnTo>
                  <a:lnTo>
                    <a:pt x="1701" y="2765"/>
                  </a:lnTo>
                  <a:lnTo>
                    <a:pt x="1700" y="2793"/>
                  </a:lnTo>
                  <a:lnTo>
                    <a:pt x="1699" y="2816"/>
                  </a:lnTo>
                  <a:lnTo>
                    <a:pt x="1697" y="2835"/>
                  </a:lnTo>
                  <a:lnTo>
                    <a:pt x="1697" y="2847"/>
                  </a:lnTo>
                  <a:lnTo>
                    <a:pt x="1696" y="2850"/>
                  </a:lnTo>
                  <a:lnTo>
                    <a:pt x="1696" y="2865"/>
                  </a:lnTo>
                  <a:lnTo>
                    <a:pt x="1694" y="2881"/>
                  </a:lnTo>
                  <a:lnTo>
                    <a:pt x="1689" y="2899"/>
                  </a:lnTo>
                  <a:lnTo>
                    <a:pt x="1683" y="2918"/>
                  </a:lnTo>
                  <a:lnTo>
                    <a:pt x="1673" y="2940"/>
                  </a:lnTo>
                  <a:lnTo>
                    <a:pt x="1661" y="2960"/>
                  </a:lnTo>
                  <a:lnTo>
                    <a:pt x="1646" y="2982"/>
                  </a:lnTo>
                  <a:lnTo>
                    <a:pt x="1626" y="3004"/>
                  </a:lnTo>
                  <a:lnTo>
                    <a:pt x="1602" y="3025"/>
                  </a:lnTo>
                  <a:lnTo>
                    <a:pt x="1573" y="3046"/>
                  </a:lnTo>
                  <a:lnTo>
                    <a:pt x="1540" y="3065"/>
                  </a:lnTo>
                  <a:lnTo>
                    <a:pt x="1501" y="3084"/>
                  </a:lnTo>
                  <a:lnTo>
                    <a:pt x="1455" y="3101"/>
                  </a:lnTo>
                  <a:lnTo>
                    <a:pt x="1429" y="3135"/>
                  </a:lnTo>
                  <a:lnTo>
                    <a:pt x="1396" y="3166"/>
                  </a:lnTo>
                  <a:lnTo>
                    <a:pt x="1360" y="3194"/>
                  </a:lnTo>
                  <a:lnTo>
                    <a:pt x="1335" y="3208"/>
                  </a:lnTo>
                  <a:lnTo>
                    <a:pt x="1307" y="3216"/>
                  </a:lnTo>
                  <a:lnTo>
                    <a:pt x="1279" y="3218"/>
                  </a:lnTo>
                  <a:lnTo>
                    <a:pt x="1052" y="3218"/>
                  </a:lnTo>
                  <a:lnTo>
                    <a:pt x="1023" y="3216"/>
                  </a:lnTo>
                  <a:lnTo>
                    <a:pt x="996" y="3208"/>
                  </a:lnTo>
                  <a:lnTo>
                    <a:pt x="970" y="3194"/>
                  </a:lnTo>
                  <a:lnTo>
                    <a:pt x="934" y="3166"/>
                  </a:lnTo>
                  <a:lnTo>
                    <a:pt x="902" y="3135"/>
                  </a:lnTo>
                  <a:lnTo>
                    <a:pt x="875" y="3101"/>
                  </a:lnTo>
                  <a:lnTo>
                    <a:pt x="827" y="3082"/>
                  </a:lnTo>
                  <a:lnTo>
                    <a:pt x="786" y="3063"/>
                  </a:lnTo>
                  <a:lnTo>
                    <a:pt x="750" y="3041"/>
                  </a:lnTo>
                  <a:lnTo>
                    <a:pt x="721" y="3019"/>
                  </a:lnTo>
                  <a:lnTo>
                    <a:pt x="697" y="2996"/>
                  </a:lnTo>
                  <a:lnTo>
                    <a:pt x="678" y="2972"/>
                  </a:lnTo>
                  <a:lnTo>
                    <a:pt x="663" y="2949"/>
                  </a:lnTo>
                  <a:lnTo>
                    <a:pt x="651" y="2927"/>
                  </a:lnTo>
                  <a:lnTo>
                    <a:pt x="644" y="2905"/>
                  </a:lnTo>
                  <a:lnTo>
                    <a:pt x="638" y="2885"/>
                  </a:lnTo>
                  <a:lnTo>
                    <a:pt x="636" y="2867"/>
                  </a:lnTo>
                  <a:lnTo>
                    <a:pt x="634" y="2850"/>
                  </a:lnTo>
                  <a:lnTo>
                    <a:pt x="634" y="2850"/>
                  </a:lnTo>
                  <a:lnTo>
                    <a:pt x="634" y="2847"/>
                  </a:lnTo>
                  <a:lnTo>
                    <a:pt x="633" y="2835"/>
                  </a:lnTo>
                  <a:lnTo>
                    <a:pt x="632" y="2816"/>
                  </a:lnTo>
                  <a:lnTo>
                    <a:pt x="631" y="2793"/>
                  </a:lnTo>
                  <a:lnTo>
                    <a:pt x="630" y="2765"/>
                  </a:lnTo>
                  <a:lnTo>
                    <a:pt x="627" y="2734"/>
                  </a:lnTo>
                  <a:lnTo>
                    <a:pt x="626" y="2702"/>
                  </a:lnTo>
                  <a:lnTo>
                    <a:pt x="624" y="2670"/>
                  </a:lnTo>
                  <a:lnTo>
                    <a:pt x="622" y="2637"/>
                  </a:lnTo>
                  <a:lnTo>
                    <a:pt x="620" y="2606"/>
                  </a:lnTo>
                  <a:lnTo>
                    <a:pt x="619" y="2578"/>
                  </a:lnTo>
                  <a:lnTo>
                    <a:pt x="618" y="2554"/>
                  </a:lnTo>
                  <a:lnTo>
                    <a:pt x="568" y="2514"/>
                  </a:lnTo>
                  <a:lnTo>
                    <a:pt x="525" y="2471"/>
                  </a:lnTo>
                  <a:lnTo>
                    <a:pt x="487" y="2426"/>
                  </a:lnTo>
                  <a:lnTo>
                    <a:pt x="457" y="2378"/>
                  </a:lnTo>
                  <a:lnTo>
                    <a:pt x="432" y="2328"/>
                  </a:lnTo>
                  <a:lnTo>
                    <a:pt x="415" y="2276"/>
                  </a:lnTo>
                  <a:lnTo>
                    <a:pt x="404" y="2224"/>
                  </a:lnTo>
                  <a:lnTo>
                    <a:pt x="401" y="2170"/>
                  </a:lnTo>
                  <a:lnTo>
                    <a:pt x="398" y="2142"/>
                  </a:lnTo>
                  <a:lnTo>
                    <a:pt x="390" y="2114"/>
                  </a:lnTo>
                  <a:lnTo>
                    <a:pt x="378" y="2084"/>
                  </a:lnTo>
                  <a:lnTo>
                    <a:pt x="361" y="2052"/>
                  </a:lnTo>
                  <a:lnTo>
                    <a:pt x="339" y="2016"/>
                  </a:lnTo>
                  <a:lnTo>
                    <a:pt x="314" y="1976"/>
                  </a:lnTo>
                  <a:lnTo>
                    <a:pt x="284" y="1933"/>
                  </a:lnTo>
                  <a:lnTo>
                    <a:pt x="260" y="1897"/>
                  </a:lnTo>
                  <a:lnTo>
                    <a:pt x="235" y="1859"/>
                  </a:lnTo>
                  <a:lnTo>
                    <a:pt x="208" y="1820"/>
                  </a:lnTo>
                  <a:lnTo>
                    <a:pt x="183" y="1778"/>
                  </a:lnTo>
                  <a:lnTo>
                    <a:pt x="158" y="1734"/>
                  </a:lnTo>
                  <a:lnTo>
                    <a:pt x="132" y="1686"/>
                  </a:lnTo>
                  <a:lnTo>
                    <a:pt x="108" y="1637"/>
                  </a:lnTo>
                  <a:lnTo>
                    <a:pt x="87" y="1584"/>
                  </a:lnTo>
                  <a:lnTo>
                    <a:pt x="65" y="1528"/>
                  </a:lnTo>
                  <a:lnTo>
                    <a:pt x="47" y="1469"/>
                  </a:lnTo>
                  <a:lnTo>
                    <a:pt x="31" y="1407"/>
                  </a:lnTo>
                  <a:lnTo>
                    <a:pt x="18" y="1340"/>
                  </a:lnTo>
                  <a:lnTo>
                    <a:pt x="8" y="1271"/>
                  </a:lnTo>
                  <a:lnTo>
                    <a:pt x="2" y="1197"/>
                  </a:lnTo>
                  <a:lnTo>
                    <a:pt x="0" y="1119"/>
                  </a:lnTo>
                  <a:lnTo>
                    <a:pt x="3" y="1027"/>
                  </a:lnTo>
                  <a:lnTo>
                    <a:pt x="16" y="937"/>
                  </a:lnTo>
                  <a:lnTo>
                    <a:pt x="34" y="850"/>
                  </a:lnTo>
                  <a:lnTo>
                    <a:pt x="60" y="767"/>
                  </a:lnTo>
                  <a:lnTo>
                    <a:pt x="91" y="684"/>
                  </a:lnTo>
                  <a:lnTo>
                    <a:pt x="130" y="605"/>
                  </a:lnTo>
                  <a:lnTo>
                    <a:pt x="174" y="530"/>
                  </a:lnTo>
                  <a:lnTo>
                    <a:pt x="225" y="459"/>
                  </a:lnTo>
                  <a:lnTo>
                    <a:pt x="282" y="391"/>
                  </a:lnTo>
                  <a:lnTo>
                    <a:pt x="342" y="329"/>
                  </a:lnTo>
                  <a:lnTo>
                    <a:pt x="408" y="270"/>
                  </a:lnTo>
                  <a:lnTo>
                    <a:pt x="478" y="217"/>
                  </a:lnTo>
                  <a:lnTo>
                    <a:pt x="553" y="169"/>
                  </a:lnTo>
                  <a:lnTo>
                    <a:pt x="631" y="126"/>
                  </a:lnTo>
                  <a:lnTo>
                    <a:pt x="713" y="89"/>
                  </a:lnTo>
                  <a:lnTo>
                    <a:pt x="798" y="58"/>
                  </a:lnTo>
                  <a:lnTo>
                    <a:pt x="886" y="34"/>
                  </a:lnTo>
                  <a:lnTo>
                    <a:pt x="976" y="16"/>
                  </a:lnTo>
                  <a:lnTo>
                    <a:pt x="1070" y="4"/>
                  </a:lnTo>
                  <a:lnTo>
                    <a:pt x="11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5" name="Freeform 910">
              <a:extLst>
                <a:ext uri="{FF2B5EF4-FFF2-40B4-BE49-F238E27FC236}">
                  <a16:creationId xmlns:a16="http://schemas.microsoft.com/office/drawing/2014/main" id="{453ED920-920D-F792-9D23-9E2A5CB2D4F1}"/>
                </a:ext>
              </a:extLst>
            </p:cNvPr>
            <p:cNvSpPr>
              <a:spLocks/>
            </p:cNvSpPr>
            <p:nvPr/>
          </p:nvSpPr>
          <p:spPr bwMode="auto">
            <a:xfrm>
              <a:off x="5382" y="367"/>
              <a:ext cx="29" cy="73"/>
            </a:xfrm>
            <a:custGeom>
              <a:avLst/>
              <a:gdLst>
                <a:gd name="T0" fmla="*/ 73 w 147"/>
                <a:gd name="T1" fmla="*/ 0 h 364"/>
                <a:gd name="T2" fmla="*/ 73 w 147"/>
                <a:gd name="T3" fmla="*/ 0 h 364"/>
                <a:gd name="T4" fmla="*/ 93 w 147"/>
                <a:gd name="T5" fmla="*/ 2 h 364"/>
                <a:gd name="T6" fmla="*/ 111 w 147"/>
                <a:gd name="T7" fmla="*/ 9 h 364"/>
                <a:gd name="T8" fmla="*/ 125 w 147"/>
                <a:gd name="T9" fmla="*/ 21 h 364"/>
                <a:gd name="T10" fmla="*/ 137 w 147"/>
                <a:gd name="T11" fmla="*/ 36 h 364"/>
                <a:gd name="T12" fmla="*/ 144 w 147"/>
                <a:gd name="T13" fmla="*/ 53 h 364"/>
                <a:gd name="T14" fmla="*/ 147 w 147"/>
                <a:gd name="T15" fmla="*/ 73 h 364"/>
                <a:gd name="T16" fmla="*/ 147 w 147"/>
                <a:gd name="T17" fmla="*/ 291 h 364"/>
                <a:gd name="T18" fmla="*/ 144 w 147"/>
                <a:gd name="T19" fmla="*/ 312 h 364"/>
                <a:gd name="T20" fmla="*/ 137 w 147"/>
                <a:gd name="T21" fmla="*/ 328 h 364"/>
                <a:gd name="T22" fmla="*/ 125 w 147"/>
                <a:gd name="T23" fmla="*/ 344 h 364"/>
                <a:gd name="T24" fmla="*/ 111 w 147"/>
                <a:gd name="T25" fmla="*/ 355 h 364"/>
                <a:gd name="T26" fmla="*/ 93 w 147"/>
                <a:gd name="T27" fmla="*/ 362 h 364"/>
                <a:gd name="T28" fmla="*/ 73 w 147"/>
                <a:gd name="T29" fmla="*/ 364 h 364"/>
                <a:gd name="T30" fmla="*/ 54 w 147"/>
                <a:gd name="T31" fmla="*/ 362 h 364"/>
                <a:gd name="T32" fmla="*/ 36 w 147"/>
                <a:gd name="T33" fmla="*/ 355 h 364"/>
                <a:gd name="T34" fmla="*/ 22 w 147"/>
                <a:gd name="T35" fmla="*/ 344 h 364"/>
                <a:gd name="T36" fmla="*/ 10 w 147"/>
                <a:gd name="T37" fmla="*/ 328 h 364"/>
                <a:gd name="T38" fmla="*/ 2 w 147"/>
                <a:gd name="T39" fmla="*/ 312 h 364"/>
                <a:gd name="T40" fmla="*/ 0 w 147"/>
                <a:gd name="T41" fmla="*/ 291 h 364"/>
                <a:gd name="T42" fmla="*/ 0 w 147"/>
                <a:gd name="T43" fmla="*/ 73 h 364"/>
                <a:gd name="T44" fmla="*/ 2 w 147"/>
                <a:gd name="T45" fmla="*/ 53 h 364"/>
                <a:gd name="T46" fmla="*/ 10 w 147"/>
                <a:gd name="T47" fmla="*/ 36 h 364"/>
                <a:gd name="T48" fmla="*/ 22 w 147"/>
                <a:gd name="T49" fmla="*/ 21 h 364"/>
                <a:gd name="T50" fmla="*/ 36 w 147"/>
                <a:gd name="T51" fmla="*/ 9 h 364"/>
                <a:gd name="T52" fmla="*/ 54 w 147"/>
                <a:gd name="T53" fmla="*/ 2 h 364"/>
                <a:gd name="T54" fmla="*/ 73 w 147"/>
                <a:gd name="T5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7" h="364">
                  <a:moveTo>
                    <a:pt x="73" y="0"/>
                  </a:moveTo>
                  <a:lnTo>
                    <a:pt x="73" y="0"/>
                  </a:lnTo>
                  <a:lnTo>
                    <a:pt x="93" y="2"/>
                  </a:lnTo>
                  <a:lnTo>
                    <a:pt x="111" y="9"/>
                  </a:lnTo>
                  <a:lnTo>
                    <a:pt x="125" y="21"/>
                  </a:lnTo>
                  <a:lnTo>
                    <a:pt x="137" y="36"/>
                  </a:lnTo>
                  <a:lnTo>
                    <a:pt x="144" y="53"/>
                  </a:lnTo>
                  <a:lnTo>
                    <a:pt x="147" y="73"/>
                  </a:lnTo>
                  <a:lnTo>
                    <a:pt x="147" y="291"/>
                  </a:lnTo>
                  <a:lnTo>
                    <a:pt x="144" y="312"/>
                  </a:lnTo>
                  <a:lnTo>
                    <a:pt x="137" y="328"/>
                  </a:lnTo>
                  <a:lnTo>
                    <a:pt x="125" y="344"/>
                  </a:lnTo>
                  <a:lnTo>
                    <a:pt x="111" y="355"/>
                  </a:lnTo>
                  <a:lnTo>
                    <a:pt x="93" y="362"/>
                  </a:lnTo>
                  <a:lnTo>
                    <a:pt x="73" y="364"/>
                  </a:lnTo>
                  <a:lnTo>
                    <a:pt x="54" y="362"/>
                  </a:lnTo>
                  <a:lnTo>
                    <a:pt x="36" y="355"/>
                  </a:lnTo>
                  <a:lnTo>
                    <a:pt x="22" y="344"/>
                  </a:lnTo>
                  <a:lnTo>
                    <a:pt x="10" y="328"/>
                  </a:lnTo>
                  <a:lnTo>
                    <a:pt x="2" y="312"/>
                  </a:lnTo>
                  <a:lnTo>
                    <a:pt x="0" y="291"/>
                  </a:lnTo>
                  <a:lnTo>
                    <a:pt x="0" y="73"/>
                  </a:lnTo>
                  <a:lnTo>
                    <a:pt x="2" y="53"/>
                  </a:lnTo>
                  <a:lnTo>
                    <a:pt x="10" y="36"/>
                  </a:lnTo>
                  <a:lnTo>
                    <a:pt x="22" y="21"/>
                  </a:lnTo>
                  <a:lnTo>
                    <a:pt x="36" y="9"/>
                  </a:lnTo>
                  <a:lnTo>
                    <a:pt x="54" y="2"/>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6" name="Freeform 911">
              <a:extLst>
                <a:ext uri="{FF2B5EF4-FFF2-40B4-BE49-F238E27FC236}">
                  <a16:creationId xmlns:a16="http://schemas.microsoft.com/office/drawing/2014/main" id="{DD0C3894-9A62-69A8-D468-A913DB56B2F7}"/>
                </a:ext>
              </a:extLst>
            </p:cNvPr>
            <p:cNvSpPr>
              <a:spLocks/>
            </p:cNvSpPr>
            <p:nvPr/>
          </p:nvSpPr>
          <p:spPr bwMode="auto">
            <a:xfrm>
              <a:off x="5216" y="411"/>
              <a:ext cx="51" cy="68"/>
            </a:xfrm>
            <a:custGeom>
              <a:avLst/>
              <a:gdLst>
                <a:gd name="T0" fmla="*/ 74 w 258"/>
                <a:gd name="T1" fmla="*/ 0 h 337"/>
                <a:gd name="T2" fmla="*/ 93 w 258"/>
                <a:gd name="T3" fmla="*/ 2 h 337"/>
                <a:gd name="T4" fmla="*/ 110 w 258"/>
                <a:gd name="T5" fmla="*/ 9 h 337"/>
                <a:gd name="T6" fmla="*/ 126 w 258"/>
                <a:gd name="T7" fmla="*/ 21 h 337"/>
                <a:gd name="T8" fmla="*/ 138 w 258"/>
                <a:gd name="T9" fmla="*/ 37 h 337"/>
                <a:gd name="T10" fmla="*/ 248 w 258"/>
                <a:gd name="T11" fmla="*/ 227 h 337"/>
                <a:gd name="T12" fmla="*/ 256 w 258"/>
                <a:gd name="T13" fmla="*/ 245 h 337"/>
                <a:gd name="T14" fmla="*/ 258 w 258"/>
                <a:gd name="T15" fmla="*/ 264 h 337"/>
                <a:gd name="T16" fmla="*/ 256 w 258"/>
                <a:gd name="T17" fmla="*/ 282 h 337"/>
                <a:gd name="T18" fmla="*/ 248 w 258"/>
                <a:gd name="T19" fmla="*/ 300 h 337"/>
                <a:gd name="T20" fmla="*/ 238 w 258"/>
                <a:gd name="T21" fmla="*/ 315 h 337"/>
                <a:gd name="T22" fmla="*/ 222 w 258"/>
                <a:gd name="T23" fmla="*/ 327 h 337"/>
                <a:gd name="T24" fmla="*/ 204 w 258"/>
                <a:gd name="T25" fmla="*/ 334 h 337"/>
                <a:gd name="T26" fmla="*/ 185 w 258"/>
                <a:gd name="T27" fmla="*/ 337 h 337"/>
                <a:gd name="T28" fmla="*/ 165 w 258"/>
                <a:gd name="T29" fmla="*/ 334 h 337"/>
                <a:gd name="T30" fmla="*/ 148 w 258"/>
                <a:gd name="T31" fmla="*/ 327 h 337"/>
                <a:gd name="T32" fmla="*/ 133 w 258"/>
                <a:gd name="T33" fmla="*/ 315 h 337"/>
                <a:gd name="T34" fmla="*/ 121 w 258"/>
                <a:gd name="T35" fmla="*/ 300 h 337"/>
                <a:gd name="T36" fmla="*/ 10 w 258"/>
                <a:gd name="T37" fmla="*/ 110 h 337"/>
                <a:gd name="T38" fmla="*/ 3 w 258"/>
                <a:gd name="T39" fmla="*/ 92 h 337"/>
                <a:gd name="T40" fmla="*/ 0 w 258"/>
                <a:gd name="T41" fmla="*/ 73 h 337"/>
                <a:gd name="T42" fmla="*/ 3 w 258"/>
                <a:gd name="T43" fmla="*/ 55 h 337"/>
                <a:gd name="T44" fmla="*/ 10 w 258"/>
                <a:gd name="T45" fmla="*/ 37 h 337"/>
                <a:gd name="T46" fmla="*/ 22 w 258"/>
                <a:gd name="T47" fmla="*/ 22 h 337"/>
                <a:gd name="T48" fmla="*/ 36 w 258"/>
                <a:gd name="T49" fmla="*/ 10 h 337"/>
                <a:gd name="T50" fmla="*/ 56 w 258"/>
                <a:gd name="T51" fmla="*/ 2 h 337"/>
                <a:gd name="T52" fmla="*/ 74 w 258"/>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 h="337">
                  <a:moveTo>
                    <a:pt x="74" y="0"/>
                  </a:moveTo>
                  <a:lnTo>
                    <a:pt x="93" y="2"/>
                  </a:lnTo>
                  <a:lnTo>
                    <a:pt x="110" y="9"/>
                  </a:lnTo>
                  <a:lnTo>
                    <a:pt x="126" y="21"/>
                  </a:lnTo>
                  <a:lnTo>
                    <a:pt x="138" y="37"/>
                  </a:lnTo>
                  <a:lnTo>
                    <a:pt x="248" y="227"/>
                  </a:lnTo>
                  <a:lnTo>
                    <a:pt x="256" y="245"/>
                  </a:lnTo>
                  <a:lnTo>
                    <a:pt x="258" y="264"/>
                  </a:lnTo>
                  <a:lnTo>
                    <a:pt x="256" y="282"/>
                  </a:lnTo>
                  <a:lnTo>
                    <a:pt x="248" y="300"/>
                  </a:lnTo>
                  <a:lnTo>
                    <a:pt x="238" y="315"/>
                  </a:lnTo>
                  <a:lnTo>
                    <a:pt x="222" y="327"/>
                  </a:lnTo>
                  <a:lnTo>
                    <a:pt x="204" y="334"/>
                  </a:lnTo>
                  <a:lnTo>
                    <a:pt x="185" y="337"/>
                  </a:lnTo>
                  <a:lnTo>
                    <a:pt x="165" y="334"/>
                  </a:lnTo>
                  <a:lnTo>
                    <a:pt x="148" y="327"/>
                  </a:lnTo>
                  <a:lnTo>
                    <a:pt x="133" y="315"/>
                  </a:lnTo>
                  <a:lnTo>
                    <a:pt x="121" y="300"/>
                  </a:lnTo>
                  <a:lnTo>
                    <a:pt x="10" y="110"/>
                  </a:lnTo>
                  <a:lnTo>
                    <a:pt x="3" y="92"/>
                  </a:lnTo>
                  <a:lnTo>
                    <a:pt x="0" y="73"/>
                  </a:lnTo>
                  <a:lnTo>
                    <a:pt x="3" y="55"/>
                  </a:lnTo>
                  <a:lnTo>
                    <a:pt x="10" y="37"/>
                  </a:lnTo>
                  <a:lnTo>
                    <a:pt x="22" y="22"/>
                  </a:lnTo>
                  <a:lnTo>
                    <a:pt x="36" y="10"/>
                  </a:lnTo>
                  <a:lnTo>
                    <a:pt x="56" y="2"/>
                  </a:lnTo>
                  <a:lnTo>
                    <a:pt x="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7" name="Freeform 912">
              <a:extLst>
                <a:ext uri="{FF2B5EF4-FFF2-40B4-BE49-F238E27FC236}">
                  <a16:creationId xmlns:a16="http://schemas.microsoft.com/office/drawing/2014/main" id="{C208A541-30C0-7E29-17D5-9C984B152284}"/>
                </a:ext>
              </a:extLst>
            </p:cNvPr>
            <p:cNvSpPr>
              <a:spLocks/>
            </p:cNvSpPr>
            <p:nvPr/>
          </p:nvSpPr>
          <p:spPr bwMode="auto">
            <a:xfrm>
              <a:off x="5094" y="532"/>
              <a:ext cx="68" cy="51"/>
            </a:xfrm>
            <a:custGeom>
              <a:avLst/>
              <a:gdLst>
                <a:gd name="T0" fmla="*/ 73 w 338"/>
                <a:gd name="T1" fmla="*/ 0 h 256"/>
                <a:gd name="T2" fmla="*/ 91 w 338"/>
                <a:gd name="T3" fmla="*/ 3 h 256"/>
                <a:gd name="T4" fmla="*/ 110 w 338"/>
                <a:gd name="T5" fmla="*/ 10 h 256"/>
                <a:gd name="T6" fmla="*/ 302 w 338"/>
                <a:gd name="T7" fmla="*/ 119 h 256"/>
                <a:gd name="T8" fmla="*/ 317 w 338"/>
                <a:gd name="T9" fmla="*/ 132 h 256"/>
                <a:gd name="T10" fmla="*/ 328 w 338"/>
                <a:gd name="T11" fmla="*/ 146 h 256"/>
                <a:gd name="T12" fmla="*/ 335 w 338"/>
                <a:gd name="T13" fmla="*/ 164 h 256"/>
                <a:gd name="T14" fmla="*/ 338 w 338"/>
                <a:gd name="T15" fmla="*/ 182 h 256"/>
                <a:gd name="T16" fmla="*/ 335 w 338"/>
                <a:gd name="T17" fmla="*/ 201 h 256"/>
                <a:gd name="T18" fmla="*/ 328 w 338"/>
                <a:gd name="T19" fmla="*/ 219 h 256"/>
                <a:gd name="T20" fmla="*/ 316 w 338"/>
                <a:gd name="T21" fmla="*/ 235 h 256"/>
                <a:gd name="T22" fmla="*/ 301 w 338"/>
                <a:gd name="T23" fmla="*/ 247 h 256"/>
                <a:gd name="T24" fmla="*/ 282 w 338"/>
                <a:gd name="T25" fmla="*/ 254 h 256"/>
                <a:gd name="T26" fmla="*/ 264 w 338"/>
                <a:gd name="T27" fmla="*/ 256 h 256"/>
                <a:gd name="T28" fmla="*/ 245 w 338"/>
                <a:gd name="T29" fmla="*/ 254 h 256"/>
                <a:gd name="T30" fmla="*/ 227 w 338"/>
                <a:gd name="T31" fmla="*/ 245 h 256"/>
                <a:gd name="T32" fmla="*/ 36 w 338"/>
                <a:gd name="T33" fmla="*/ 137 h 256"/>
                <a:gd name="T34" fmla="*/ 20 w 338"/>
                <a:gd name="T35" fmla="*/ 125 h 256"/>
                <a:gd name="T36" fmla="*/ 9 w 338"/>
                <a:gd name="T37" fmla="*/ 109 h 256"/>
                <a:gd name="T38" fmla="*/ 2 w 338"/>
                <a:gd name="T39" fmla="*/ 92 h 256"/>
                <a:gd name="T40" fmla="*/ 0 w 338"/>
                <a:gd name="T41" fmla="*/ 73 h 256"/>
                <a:gd name="T42" fmla="*/ 2 w 338"/>
                <a:gd name="T43" fmla="*/ 54 h 256"/>
                <a:gd name="T44" fmla="*/ 9 w 338"/>
                <a:gd name="T45" fmla="*/ 36 h 256"/>
                <a:gd name="T46" fmla="*/ 21 w 338"/>
                <a:gd name="T47" fmla="*/ 21 h 256"/>
                <a:gd name="T48" fmla="*/ 37 w 338"/>
                <a:gd name="T49" fmla="*/ 10 h 256"/>
                <a:gd name="T50" fmla="*/ 54 w 338"/>
                <a:gd name="T51" fmla="*/ 3 h 256"/>
                <a:gd name="T52" fmla="*/ 73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73" y="0"/>
                  </a:moveTo>
                  <a:lnTo>
                    <a:pt x="91" y="3"/>
                  </a:lnTo>
                  <a:lnTo>
                    <a:pt x="110" y="10"/>
                  </a:lnTo>
                  <a:lnTo>
                    <a:pt x="302" y="119"/>
                  </a:lnTo>
                  <a:lnTo>
                    <a:pt x="317" y="132"/>
                  </a:lnTo>
                  <a:lnTo>
                    <a:pt x="328" y="146"/>
                  </a:lnTo>
                  <a:lnTo>
                    <a:pt x="335" y="164"/>
                  </a:lnTo>
                  <a:lnTo>
                    <a:pt x="338" y="182"/>
                  </a:lnTo>
                  <a:lnTo>
                    <a:pt x="335" y="201"/>
                  </a:lnTo>
                  <a:lnTo>
                    <a:pt x="328" y="219"/>
                  </a:lnTo>
                  <a:lnTo>
                    <a:pt x="316" y="235"/>
                  </a:lnTo>
                  <a:lnTo>
                    <a:pt x="301" y="247"/>
                  </a:lnTo>
                  <a:lnTo>
                    <a:pt x="282" y="254"/>
                  </a:lnTo>
                  <a:lnTo>
                    <a:pt x="264" y="256"/>
                  </a:lnTo>
                  <a:lnTo>
                    <a:pt x="245" y="254"/>
                  </a:lnTo>
                  <a:lnTo>
                    <a:pt x="227" y="245"/>
                  </a:lnTo>
                  <a:lnTo>
                    <a:pt x="36" y="137"/>
                  </a:lnTo>
                  <a:lnTo>
                    <a:pt x="20" y="125"/>
                  </a:lnTo>
                  <a:lnTo>
                    <a:pt x="9" y="109"/>
                  </a:lnTo>
                  <a:lnTo>
                    <a:pt x="2" y="92"/>
                  </a:lnTo>
                  <a:lnTo>
                    <a:pt x="0" y="73"/>
                  </a:lnTo>
                  <a:lnTo>
                    <a:pt x="2" y="54"/>
                  </a:lnTo>
                  <a:lnTo>
                    <a:pt x="9" y="36"/>
                  </a:lnTo>
                  <a:lnTo>
                    <a:pt x="21" y="21"/>
                  </a:lnTo>
                  <a:lnTo>
                    <a:pt x="37" y="10"/>
                  </a:lnTo>
                  <a:lnTo>
                    <a:pt x="54" y="3"/>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 name="Freeform 913">
              <a:extLst>
                <a:ext uri="{FF2B5EF4-FFF2-40B4-BE49-F238E27FC236}">
                  <a16:creationId xmlns:a16="http://schemas.microsoft.com/office/drawing/2014/main" id="{3862884B-ECE4-8C36-B66F-77181AE40224}"/>
                </a:ext>
              </a:extLst>
            </p:cNvPr>
            <p:cNvSpPr>
              <a:spLocks/>
            </p:cNvSpPr>
            <p:nvPr/>
          </p:nvSpPr>
          <p:spPr bwMode="auto">
            <a:xfrm>
              <a:off x="5050" y="696"/>
              <a:ext cx="73" cy="30"/>
            </a:xfrm>
            <a:custGeom>
              <a:avLst/>
              <a:gdLst>
                <a:gd name="T0" fmla="*/ 73 w 368"/>
                <a:gd name="T1" fmla="*/ 0 h 147"/>
                <a:gd name="T2" fmla="*/ 295 w 368"/>
                <a:gd name="T3" fmla="*/ 0 h 147"/>
                <a:gd name="T4" fmla="*/ 314 w 368"/>
                <a:gd name="T5" fmla="*/ 3 h 147"/>
                <a:gd name="T6" fmla="*/ 332 w 368"/>
                <a:gd name="T7" fmla="*/ 11 h 147"/>
                <a:gd name="T8" fmla="*/ 347 w 368"/>
                <a:gd name="T9" fmla="*/ 21 h 147"/>
                <a:gd name="T10" fmla="*/ 359 w 368"/>
                <a:gd name="T11" fmla="*/ 37 h 147"/>
                <a:gd name="T12" fmla="*/ 366 w 368"/>
                <a:gd name="T13" fmla="*/ 54 h 147"/>
                <a:gd name="T14" fmla="*/ 368 w 368"/>
                <a:gd name="T15" fmla="*/ 74 h 147"/>
                <a:gd name="T16" fmla="*/ 366 w 368"/>
                <a:gd name="T17" fmla="*/ 93 h 147"/>
                <a:gd name="T18" fmla="*/ 359 w 368"/>
                <a:gd name="T19" fmla="*/ 110 h 147"/>
                <a:gd name="T20" fmla="*/ 347 w 368"/>
                <a:gd name="T21" fmla="*/ 125 h 147"/>
                <a:gd name="T22" fmla="*/ 332 w 368"/>
                <a:gd name="T23" fmla="*/ 136 h 147"/>
                <a:gd name="T24" fmla="*/ 314 w 368"/>
                <a:gd name="T25" fmla="*/ 144 h 147"/>
                <a:gd name="T26" fmla="*/ 295 w 368"/>
                <a:gd name="T27" fmla="*/ 147 h 147"/>
                <a:gd name="T28" fmla="*/ 73 w 368"/>
                <a:gd name="T29" fmla="*/ 147 h 147"/>
                <a:gd name="T30" fmla="*/ 54 w 368"/>
                <a:gd name="T31" fmla="*/ 144 h 147"/>
                <a:gd name="T32" fmla="*/ 37 w 368"/>
                <a:gd name="T33" fmla="*/ 136 h 147"/>
                <a:gd name="T34" fmla="*/ 21 w 368"/>
                <a:gd name="T35" fmla="*/ 125 h 147"/>
                <a:gd name="T36" fmla="*/ 11 w 368"/>
                <a:gd name="T37" fmla="*/ 110 h 147"/>
                <a:gd name="T38" fmla="*/ 2 w 368"/>
                <a:gd name="T39" fmla="*/ 93 h 147"/>
                <a:gd name="T40" fmla="*/ 0 w 368"/>
                <a:gd name="T41" fmla="*/ 74 h 147"/>
                <a:gd name="T42" fmla="*/ 2 w 368"/>
                <a:gd name="T43" fmla="*/ 54 h 147"/>
                <a:gd name="T44" fmla="*/ 11 w 368"/>
                <a:gd name="T45" fmla="*/ 37 h 147"/>
                <a:gd name="T46" fmla="*/ 21 w 368"/>
                <a:gd name="T47" fmla="*/ 21 h 147"/>
                <a:gd name="T48" fmla="*/ 37 w 368"/>
                <a:gd name="T49" fmla="*/ 11 h 147"/>
                <a:gd name="T50" fmla="*/ 54 w 368"/>
                <a:gd name="T51" fmla="*/ 3 h 147"/>
                <a:gd name="T52" fmla="*/ 73 w 368"/>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8" h="147">
                  <a:moveTo>
                    <a:pt x="73" y="0"/>
                  </a:moveTo>
                  <a:lnTo>
                    <a:pt x="295" y="0"/>
                  </a:lnTo>
                  <a:lnTo>
                    <a:pt x="314" y="3"/>
                  </a:lnTo>
                  <a:lnTo>
                    <a:pt x="332" y="11"/>
                  </a:lnTo>
                  <a:lnTo>
                    <a:pt x="347" y="21"/>
                  </a:lnTo>
                  <a:lnTo>
                    <a:pt x="359" y="37"/>
                  </a:lnTo>
                  <a:lnTo>
                    <a:pt x="366" y="54"/>
                  </a:lnTo>
                  <a:lnTo>
                    <a:pt x="368" y="74"/>
                  </a:lnTo>
                  <a:lnTo>
                    <a:pt x="366" y="93"/>
                  </a:lnTo>
                  <a:lnTo>
                    <a:pt x="359" y="110"/>
                  </a:lnTo>
                  <a:lnTo>
                    <a:pt x="347" y="125"/>
                  </a:lnTo>
                  <a:lnTo>
                    <a:pt x="332" y="136"/>
                  </a:lnTo>
                  <a:lnTo>
                    <a:pt x="314" y="144"/>
                  </a:lnTo>
                  <a:lnTo>
                    <a:pt x="295" y="147"/>
                  </a:lnTo>
                  <a:lnTo>
                    <a:pt x="73" y="147"/>
                  </a:lnTo>
                  <a:lnTo>
                    <a:pt x="54" y="144"/>
                  </a:lnTo>
                  <a:lnTo>
                    <a:pt x="37" y="136"/>
                  </a:lnTo>
                  <a:lnTo>
                    <a:pt x="21" y="125"/>
                  </a:lnTo>
                  <a:lnTo>
                    <a:pt x="11" y="110"/>
                  </a:lnTo>
                  <a:lnTo>
                    <a:pt x="2" y="93"/>
                  </a:lnTo>
                  <a:lnTo>
                    <a:pt x="0" y="74"/>
                  </a:lnTo>
                  <a:lnTo>
                    <a:pt x="2" y="54"/>
                  </a:lnTo>
                  <a:lnTo>
                    <a:pt x="11" y="37"/>
                  </a:lnTo>
                  <a:lnTo>
                    <a:pt x="21" y="21"/>
                  </a:lnTo>
                  <a:lnTo>
                    <a:pt x="37" y="11"/>
                  </a:lnTo>
                  <a:lnTo>
                    <a:pt x="54" y="3"/>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 name="Freeform 914">
              <a:extLst>
                <a:ext uri="{FF2B5EF4-FFF2-40B4-BE49-F238E27FC236}">
                  <a16:creationId xmlns:a16="http://schemas.microsoft.com/office/drawing/2014/main" id="{E0642AEB-45B7-43D2-40E8-5A5C6D0DEC76}"/>
                </a:ext>
              </a:extLst>
            </p:cNvPr>
            <p:cNvSpPr>
              <a:spLocks/>
            </p:cNvSpPr>
            <p:nvPr/>
          </p:nvSpPr>
          <p:spPr bwMode="auto">
            <a:xfrm>
              <a:off x="5094" y="839"/>
              <a:ext cx="68" cy="51"/>
            </a:xfrm>
            <a:custGeom>
              <a:avLst/>
              <a:gdLst>
                <a:gd name="T0" fmla="*/ 264 w 338"/>
                <a:gd name="T1" fmla="*/ 0 h 257"/>
                <a:gd name="T2" fmla="*/ 284 w 338"/>
                <a:gd name="T3" fmla="*/ 4 h 257"/>
                <a:gd name="T4" fmla="*/ 301 w 338"/>
                <a:gd name="T5" fmla="*/ 10 h 257"/>
                <a:gd name="T6" fmla="*/ 316 w 338"/>
                <a:gd name="T7" fmla="*/ 22 h 257"/>
                <a:gd name="T8" fmla="*/ 328 w 338"/>
                <a:gd name="T9" fmla="*/ 38 h 257"/>
                <a:gd name="T10" fmla="*/ 335 w 338"/>
                <a:gd name="T11" fmla="*/ 55 h 257"/>
                <a:gd name="T12" fmla="*/ 338 w 338"/>
                <a:gd name="T13" fmla="*/ 75 h 257"/>
                <a:gd name="T14" fmla="*/ 335 w 338"/>
                <a:gd name="T15" fmla="*/ 93 h 257"/>
                <a:gd name="T16" fmla="*/ 328 w 338"/>
                <a:gd name="T17" fmla="*/ 110 h 257"/>
                <a:gd name="T18" fmla="*/ 316 w 338"/>
                <a:gd name="T19" fmla="*/ 126 h 257"/>
                <a:gd name="T20" fmla="*/ 302 w 338"/>
                <a:gd name="T21" fmla="*/ 138 h 257"/>
                <a:gd name="T22" fmla="*/ 110 w 338"/>
                <a:gd name="T23" fmla="*/ 247 h 257"/>
                <a:gd name="T24" fmla="*/ 92 w 338"/>
                <a:gd name="T25" fmla="*/ 254 h 257"/>
                <a:gd name="T26" fmla="*/ 73 w 338"/>
                <a:gd name="T27" fmla="*/ 257 h 257"/>
                <a:gd name="T28" fmla="*/ 54 w 338"/>
                <a:gd name="T29" fmla="*/ 254 h 257"/>
                <a:gd name="T30" fmla="*/ 37 w 338"/>
                <a:gd name="T31" fmla="*/ 248 h 257"/>
                <a:gd name="T32" fmla="*/ 21 w 338"/>
                <a:gd name="T33" fmla="*/ 236 h 257"/>
                <a:gd name="T34" fmla="*/ 9 w 338"/>
                <a:gd name="T35" fmla="*/ 220 h 257"/>
                <a:gd name="T36" fmla="*/ 2 w 338"/>
                <a:gd name="T37" fmla="*/ 203 h 257"/>
                <a:gd name="T38" fmla="*/ 0 w 338"/>
                <a:gd name="T39" fmla="*/ 183 h 257"/>
                <a:gd name="T40" fmla="*/ 2 w 338"/>
                <a:gd name="T41" fmla="*/ 165 h 257"/>
                <a:gd name="T42" fmla="*/ 9 w 338"/>
                <a:gd name="T43" fmla="*/ 148 h 257"/>
                <a:gd name="T44" fmla="*/ 20 w 338"/>
                <a:gd name="T45" fmla="*/ 133 h 257"/>
                <a:gd name="T46" fmla="*/ 36 w 338"/>
                <a:gd name="T47" fmla="*/ 121 h 257"/>
                <a:gd name="T48" fmla="*/ 227 w 338"/>
                <a:gd name="T49" fmla="*/ 11 h 257"/>
                <a:gd name="T50" fmla="*/ 246 w 338"/>
                <a:gd name="T51" fmla="*/ 3 h 257"/>
                <a:gd name="T52" fmla="*/ 264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264" y="0"/>
                  </a:moveTo>
                  <a:lnTo>
                    <a:pt x="284" y="4"/>
                  </a:lnTo>
                  <a:lnTo>
                    <a:pt x="301" y="10"/>
                  </a:lnTo>
                  <a:lnTo>
                    <a:pt x="316" y="22"/>
                  </a:lnTo>
                  <a:lnTo>
                    <a:pt x="328" y="38"/>
                  </a:lnTo>
                  <a:lnTo>
                    <a:pt x="335" y="55"/>
                  </a:lnTo>
                  <a:lnTo>
                    <a:pt x="338" y="75"/>
                  </a:lnTo>
                  <a:lnTo>
                    <a:pt x="335" y="93"/>
                  </a:lnTo>
                  <a:lnTo>
                    <a:pt x="328" y="110"/>
                  </a:lnTo>
                  <a:lnTo>
                    <a:pt x="316" y="126"/>
                  </a:lnTo>
                  <a:lnTo>
                    <a:pt x="302" y="138"/>
                  </a:lnTo>
                  <a:lnTo>
                    <a:pt x="110" y="247"/>
                  </a:lnTo>
                  <a:lnTo>
                    <a:pt x="92" y="254"/>
                  </a:lnTo>
                  <a:lnTo>
                    <a:pt x="73" y="257"/>
                  </a:lnTo>
                  <a:lnTo>
                    <a:pt x="54" y="254"/>
                  </a:lnTo>
                  <a:lnTo>
                    <a:pt x="37" y="248"/>
                  </a:lnTo>
                  <a:lnTo>
                    <a:pt x="21" y="236"/>
                  </a:lnTo>
                  <a:lnTo>
                    <a:pt x="9" y="220"/>
                  </a:lnTo>
                  <a:lnTo>
                    <a:pt x="2" y="203"/>
                  </a:lnTo>
                  <a:lnTo>
                    <a:pt x="0" y="183"/>
                  </a:lnTo>
                  <a:lnTo>
                    <a:pt x="2" y="165"/>
                  </a:lnTo>
                  <a:lnTo>
                    <a:pt x="9" y="148"/>
                  </a:lnTo>
                  <a:lnTo>
                    <a:pt x="20" y="133"/>
                  </a:lnTo>
                  <a:lnTo>
                    <a:pt x="36" y="121"/>
                  </a:lnTo>
                  <a:lnTo>
                    <a:pt x="227" y="11"/>
                  </a:lnTo>
                  <a:lnTo>
                    <a:pt x="246" y="3"/>
                  </a:lnTo>
                  <a:lnTo>
                    <a:pt x="2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 name="Freeform 915">
              <a:extLst>
                <a:ext uri="{FF2B5EF4-FFF2-40B4-BE49-F238E27FC236}">
                  <a16:creationId xmlns:a16="http://schemas.microsoft.com/office/drawing/2014/main" id="{43693668-934C-C6E6-B5F8-C7BDB577CE84}"/>
                </a:ext>
              </a:extLst>
            </p:cNvPr>
            <p:cNvSpPr>
              <a:spLocks/>
            </p:cNvSpPr>
            <p:nvPr/>
          </p:nvSpPr>
          <p:spPr bwMode="auto">
            <a:xfrm>
              <a:off x="5631" y="839"/>
              <a:ext cx="67" cy="51"/>
            </a:xfrm>
            <a:custGeom>
              <a:avLst/>
              <a:gdLst>
                <a:gd name="T0" fmla="*/ 73 w 338"/>
                <a:gd name="T1" fmla="*/ 0 h 257"/>
                <a:gd name="T2" fmla="*/ 93 w 338"/>
                <a:gd name="T3" fmla="*/ 3 h 257"/>
                <a:gd name="T4" fmla="*/ 111 w 338"/>
                <a:gd name="T5" fmla="*/ 11 h 257"/>
                <a:gd name="T6" fmla="*/ 302 w 338"/>
                <a:gd name="T7" fmla="*/ 121 h 257"/>
                <a:gd name="T8" fmla="*/ 318 w 338"/>
                <a:gd name="T9" fmla="*/ 133 h 257"/>
                <a:gd name="T10" fmla="*/ 328 w 338"/>
                <a:gd name="T11" fmla="*/ 148 h 257"/>
                <a:gd name="T12" fmla="*/ 336 w 338"/>
                <a:gd name="T13" fmla="*/ 165 h 257"/>
                <a:gd name="T14" fmla="*/ 338 w 338"/>
                <a:gd name="T15" fmla="*/ 183 h 257"/>
                <a:gd name="T16" fmla="*/ 336 w 338"/>
                <a:gd name="T17" fmla="*/ 203 h 257"/>
                <a:gd name="T18" fmla="*/ 328 w 338"/>
                <a:gd name="T19" fmla="*/ 220 h 257"/>
                <a:gd name="T20" fmla="*/ 316 w 338"/>
                <a:gd name="T21" fmla="*/ 236 h 257"/>
                <a:gd name="T22" fmla="*/ 301 w 338"/>
                <a:gd name="T23" fmla="*/ 248 h 257"/>
                <a:gd name="T24" fmla="*/ 284 w 338"/>
                <a:gd name="T25" fmla="*/ 254 h 257"/>
                <a:gd name="T26" fmla="*/ 265 w 338"/>
                <a:gd name="T27" fmla="*/ 257 h 257"/>
                <a:gd name="T28" fmla="*/ 245 w 338"/>
                <a:gd name="T29" fmla="*/ 254 h 257"/>
                <a:gd name="T30" fmla="*/ 227 w 338"/>
                <a:gd name="T31" fmla="*/ 247 h 257"/>
                <a:gd name="T32" fmla="*/ 36 w 338"/>
                <a:gd name="T33" fmla="*/ 138 h 257"/>
                <a:gd name="T34" fmla="*/ 21 w 338"/>
                <a:gd name="T35" fmla="*/ 126 h 257"/>
                <a:gd name="T36" fmla="*/ 9 w 338"/>
                <a:gd name="T37" fmla="*/ 110 h 257"/>
                <a:gd name="T38" fmla="*/ 2 w 338"/>
                <a:gd name="T39" fmla="*/ 93 h 257"/>
                <a:gd name="T40" fmla="*/ 0 w 338"/>
                <a:gd name="T41" fmla="*/ 75 h 257"/>
                <a:gd name="T42" fmla="*/ 2 w 338"/>
                <a:gd name="T43" fmla="*/ 55 h 257"/>
                <a:gd name="T44" fmla="*/ 9 w 338"/>
                <a:gd name="T45" fmla="*/ 38 h 257"/>
                <a:gd name="T46" fmla="*/ 21 w 338"/>
                <a:gd name="T47" fmla="*/ 22 h 257"/>
                <a:gd name="T48" fmla="*/ 37 w 338"/>
                <a:gd name="T49" fmla="*/ 10 h 257"/>
                <a:gd name="T50" fmla="*/ 54 w 338"/>
                <a:gd name="T51" fmla="*/ 4 h 257"/>
                <a:gd name="T52" fmla="*/ 73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73" y="0"/>
                  </a:moveTo>
                  <a:lnTo>
                    <a:pt x="93" y="3"/>
                  </a:lnTo>
                  <a:lnTo>
                    <a:pt x="111" y="11"/>
                  </a:lnTo>
                  <a:lnTo>
                    <a:pt x="302" y="121"/>
                  </a:lnTo>
                  <a:lnTo>
                    <a:pt x="318" y="133"/>
                  </a:lnTo>
                  <a:lnTo>
                    <a:pt x="328" y="148"/>
                  </a:lnTo>
                  <a:lnTo>
                    <a:pt x="336" y="165"/>
                  </a:lnTo>
                  <a:lnTo>
                    <a:pt x="338" y="183"/>
                  </a:lnTo>
                  <a:lnTo>
                    <a:pt x="336" y="203"/>
                  </a:lnTo>
                  <a:lnTo>
                    <a:pt x="328" y="220"/>
                  </a:lnTo>
                  <a:lnTo>
                    <a:pt x="316" y="236"/>
                  </a:lnTo>
                  <a:lnTo>
                    <a:pt x="301" y="248"/>
                  </a:lnTo>
                  <a:lnTo>
                    <a:pt x="284" y="254"/>
                  </a:lnTo>
                  <a:lnTo>
                    <a:pt x="265" y="257"/>
                  </a:lnTo>
                  <a:lnTo>
                    <a:pt x="245" y="254"/>
                  </a:lnTo>
                  <a:lnTo>
                    <a:pt x="227" y="247"/>
                  </a:lnTo>
                  <a:lnTo>
                    <a:pt x="36" y="138"/>
                  </a:lnTo>
                  <a:lnTo>
                    <a:pt x="21" y="126"/>
                  </a:lnTo>
                  <a:lnTo>
                    <a:pt x="9" y="110"/>
                  </a:lnTo>
                  <a:lnTo>
                    <a:pt x="2" y="93"/>
                  </a:lnTo>
                  <a:lnTo>
                    <a:pt x="0" y="75"/>
                  </a:lnTo>
                  <a:lnTo>
                    <a:pt x="2" y="55"/>
                  </a:lnTo>
                  <a:lnTo>
                    <a:pt x="9" y="38"/>
                  </a:lnTo>
                  <a:lnTo>
                    <a:pt x="21" y="22"/>
                  </a:lnTo>
                  <a:lnTo>
                    <a:pt x="37" y="10"/>
                  </a:lnTo>
                  <a:lnTo>
                    <a:pt x="54" y="4"/>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6" name="Freeform 916">
              <a:extLst>
                <a:ext uri="{FF2B5EF4-FFF2-40B4-BE49-F238E27FC236}">
                  <a16:creationId xmlns:a16="http://schemas.microsoft.com/office/drawing/2014/main" id="{9640152C-8B20-6CF1-829F-BD9511820E5C}"/>
                </a:ext>
              </a:extLst>
            </p:cNvPr>
            <p:cNvSpPr>
              <a:spLocks/>
            </p:cNvSpPr>
            <p:nvPr/>
          </p:nvSpPr>
          <p:spPr bwMode="auto">
            <a:xfrm>
              <a:off x="5669" y="696"/>
              <a:ext cx="74" cy="30"/>
            </a:xfrm>
            <a:custGeom>
              <a:avLst/>
              <a:gdLst>
                <a:gd name="T0" fmla="*/ 74 w 369"/>
                <a:gd name="T1" fmla="*/ 0 h 147"/>
                <a:gd name="T2" fmla="*/ 295 w 369"/>
                <a:gd name="T3" fmla="*/ 0 h 147"/>
                <a:gd name="T4" fmla="*/ 315 w 369"/>
                <a:gd name="T5" fmla="*/ 3 h 147"/>
                <a:gd name="T6" fmla="*/ 333 w 369"/>
                <a:gd name="T7" fmla="*/ 11 h 147"/>
                <a:gd name="T8" fmla="*/ 347 w 369"/>
                <a:gd name="T9" fmla="*/ 21 h 147"/>
                <a:gd name="T10" fmla="*/ 358 w 369"/>
                <a:gd name="T11" fmla="*/ 37 h 147"/>
                <a:gd name="T12" fmla="*/ 366 w 369"/>
                <a:gd name="T13" fmla="*/ 54 h 147"/>
                <a:gd name="T14" fmla="*/ 369 w 369"/>
                <a:gd name="T15" fmla="*/ 74 h 147"/>
                <a:gd name="T16" fmla="*/ 366 w 369"/>
                <a:gd name="T17" fmla="*/ 93 h 147"/>
                <a:gd name="T18" fmla="*/ 358 w 369"/>
                <a:gd name="T19" fmla="*/ 110 h 147"/>
                <a:gd name="T20" fmla="*/ 347 w 369"/>
                <a:gd name="T21" fmla="*/ 125 h 147"/>
                <a:gd name="T22" fmla="*/ 333 w 369"/>
                <a:gd name="T23" fmla="*/ 136 h 147"/>
                <a:gd name="T24" fmla="*/ 315 w 369"/>
                <a:gd name="T25" fmla="*/ 144 h 147"/>
                <a:gd name="T26" fmla="*/ 295 w 369"/>
                <a:gd name="T27" fmla="*/ 147 h 147"/>
                <a:gd name="T28" fmla="*/ 74 w 369"/>
                <a:gd name="T29" fmla="*/ 147 h 147"/>
                <a:gd name="T30" fmla="*/ 55 w 369"/>
                <a:gd name="T31" fmla="*/ 144 h 147"/>
                <a:gd name="T32" fmla="*/ 37 w 369"/>
                <a:gd name="T33" fmla="*/ 136 h 147"/>
                <a:gd name="T34" fmla="*/ 22 w 369"/>
                <a:gd name="T35" fmla="*/ 125 h 147"/>
                <a:gd name="T36" fmla="*/ 10 w 369"/>
                <a:gd name="T37" fmla="*/ 110 h 147"/>
                <a:gd name="T38" fmla="*/ 3 w 369"/>
                <a:gd name="T39" fmla="*/ 93 h 147"/>
                <a:gd name="T40" fmla="*/ 0 w 369"/>
                <a:gd name="T41" fmla="*/ 74 h 147"/>
                <a:gd name="T42" fmla="*/ 3 w 369"/>
                <a:gd name="T43" fmla="*/ 54 h 147"/>
                <a:gd name="T44" fmla="*/ 10 w 369"/>
                <a:gd name="T45" fmla="*/ 37 h 147"/>
                <a:gd name="T46" fmla="*/ 22 w 369"/>
                <a:gd name="T47" fmla="*/ 21 h 147"/>
                <a:gd name="T48" fmla="*/ 37 w 369"/>
                <a:gd name="T49" fmla="*/ 11 h 147"/>
                <a:gd name="T50" fmla="*/ 55 w 369"/>
                <a:gd name="T51" fmla="*/ 3 h 147"/>
                <a:gd name="T52" fmla="*/ 74 w 369"/>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147">
                  <a:moveTo>
                    <a:pt x="74" y="0"/>
                  </a:moveTo>
                  <a:lnTo>
                    <a:pt x="295" y="0"/>
                  </a:lnTo>
                  <a:lnTo>
                    <a:pt x="315" y="3"/>
                  </a:lnTo>
                  <a:lnTo>
                    <a:pt x="333" y="11"/>
                  </a:lnTo>
                  <a:lnTo>
                    <a:pt x="347" y="21"/>
                  </a:lnTo>
                  <a:lnTo>
                    <a:pt x="358" y="37"/>
                  </a:lnTo>
                  <a:lnTo>
                    <a:pt x="366" y="54"/>
                  </a:lnTo>
                  <a:lnTo>
                    <a:pt x="369" y="74"/>
                  </a:lnTo>
                  <a:lnTo>
                    <a:pt x="366" y="93"/>
                  </a:lnTo>
                  <a:lnTo>
                    <a:pt x="358" y="110"/>
                  </a:lnTo>
                  <a:lnTo>
                    <a:pt x="347" y="125"/>
                  </a:lnTo>
                  <a:lnTo>
                    <a:pt x="333" y="136"/>
                  </a:lnTo>
                  <a:lnTo>
                    <a:pt x="315" y="144"/>
                  </a:lnTo>
                  <a:lnTo>
                    <a:pt x="295" y="147"/>
                  </a:lnTo>
                  <a:lnTo>
                    <a:pt x="74" y="147"/>
                  </a:lnTo>
                  <a:lnTo>
                    <a:pt x="55" y="144"/>
                  </a:lnTo>
                  <a:lnTo>
                    <a:pt x="37" y="136"/>
                  </a:lnTo>
                  <a:lnTo>
                    <a:pt x="22" y="125"/>
                  </a:lnTo>
                  <a:lnTo>
                    <a:pt x="10" y="110"/>
                  </a:lnTo>
                  <a:lnTo>
                    <a:pt x="3" y="93"/>
                  </a:lnTo>
                  <a:lnTo>
                    <a:pt x="0" y="74"/>
                  </a:lnTo>
                  <a:lnTo>
                    <a:pt x="3" y="54"/>
                  </a:lnTo>
                  <a:lnTo>
                    <a:pt x="10" y="37"/>
                  </a:lnTo>
                  <a:lnTo>
                    <a:pt x="22" y="21"/>
                  </a:lnTo>
                  <a:lnTo>
                    <a:pt x="37" y="11"/>
                  </a:lnTo>
                  <a:lnTo>
                    <a:pt x="55" y="3"/>
                  </a:lnTo>
                  <a:lnTo>
                    <a:pt x="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7" name="Freeform 917">
              <a:extLst>
                <a:ext uri="{FF2B5EF4-FFF2-40B4-BE49-F238E27FC236}">
                  <a16:creationId xmlns:a16="http://schemas.microsoft.com/office/drawing/2014/main" id="{9189DD23-ECD4-FB84-15C6-A0C169027FB8}"/>
                </a:ext>
              </a:extLst>
            </p:cNvPr>
            <p:cNvSpPr>
              <a:spLocks/>
            </p:cNvSpPr>
            <p:nvPr/>
          </p:nvSpPr>
          <p:spPr bwMode="auto">
            <a:xfrm>
              <a:off x="5631" y="532"/>
              <a:ext cx="67" cy="51"/>
            </a:xfrm>
            <a:custGeom>
              <a:avLst/>
              <a:gdLst>
                <a:gd name="T0" fmla="*/ 265 w 338"/>
                <a:gd name="T1" fmla="*/ 0 h 256"/>
                <a:gd name="T2" fmla="*/ 284 w 338"/>
                <a:gd name="T3" fmla="*/ 3 h 256"/>
                <a:gd name="T4" fmla="*/ 301 w 338"/>
                <a:gd name="T5" fmla="*/ 10 h 256"/>
                <a:gd name="T6" fmla="*/ 316 w 338"/>
                <a:gd name="T7" fmla="*/ 21 h 256"/>
                <a:gd name="T8" fmla="*/ 328 w 338"/>
                <a:gd name="T9" fmla="*/ 36 h 256"/>
                <a:gd name="T10" fmla="*/ 336 w 338"/>
                <a:gd name="T11" fmla="*/ 54 h 256"/>
                <a:gd name="T12" fmla="*/ 338 w 338"/>
                <a:gd name="T13" fmla="*/ 73 h 256"/>
                <a:gd name="T14" fmla="*/ 336 w 338"/>
                <a:gd name="T15" fmla="*/ 92 h 256"/>
                <a:gd name="T16" fmla="*/ 328 w 338"/>
                <a:gd name="T17" fmla="*/ 109 h 256"/>
                <a:gd name="T18" fmla="*/ 318 w 338"/>
                <a:gd name="T19" fmla="*/ 125 h 256"/>
                <a:gd name="T20" fmla="*/ 302 w 338"/>
                <a:gd name="T21" fmla="*/ 137 h 256"/>
                <a:gd name="T22" fmla="*/ 111 w 338"/>
                <a:gd name="T23" fmla="*/ 245 h 256"/>
                <a:gd name="T24" fmla="*/ 93 w 338"/>
                <a:gd name="T25" fmla="*/ 254 h 256"/>
                <a:gd name="T26" fmla="*/ 73 w 338"/>
                <a:gd name="T27" fmla="*/ 256 h 256"/>
                <a:gd name="T28" fmla="*/ 55 w 338"/>
                <a:gd name="T29" fmla="*/ 254 h 256"/>
                <a:gd name="T30" fmla="*/ 37 w 338"/>
                <a:gd name="T31" fmla="*/ 247 h 256"/>
                <a:gd name="T32" fmla="*/ 21 w 338"/>
                <a:gd name="T33" fmla="*/ 235 h 256"/>
                <a:gd name="T34" fmla="*/ 9 w 338"/>
                <a:gd name="T35" fmla="*/ 219 h 256"/>
                <a:gd name="T36" fmla="*/ 2 w 338"/>
                <a:gd name="T37" fmla="*/ 201 h 256"/>
                <a:gd name="T38" fmla="*/ 0 w 338"/>
                <a:gd name="T39" fmla="*/ 182 h 256"/>
                <a:gd name="T40" fmla="*/ 2 w 338"/>
                <a:gd name="T41" fmla="*/ 164 h 256"/>
                <a:gd name="T42" fmla="*/ 9 w 338"/>
                <a:gd name="T43" fmla="*/ 146 h 256"/>
                <a:gd name="T44" fmla="*/ 21 w 338"/>
                <a:gd name="T45" fmla="*/ 132 h 256"/>
                <a:gd name="T46" fmla="*/ 36 w 338"/>
                <a:gd name="T47" fmla="*/ 119 h 256"/>
                <a:gd name="T48" fmla="*/ 227 w 338"/>
                <a:gd name="T49" fmla="*/ 10 h 256"/>
                <a:gd name="T50" fmla="*/ 247 w 338"/>
                <a:gd name="T51" fmla="*/ 3 h 256"/>
                <a:gd name="T52" fmla="*/ 265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265" y="0"/>
                  </a:moveTo>
                  <a:lnTo>
                    <a:pt x="284" y="3"/>
                  </a:lnTo>
                  <a:lnTo>
                    <a:pt x="301" y="10"/>
                  </a:lnTo>
                  <a:lnTo>
                    <a:pt x="316" y="21"/>
                  </a:lnTo>
                  <a:lnTo>
                    <a:pt x="328" y="36"/>
                  </a:lnTo>
                  <a:lnTo>
                    <a:pt x="336" y="54"/>
                  </a:lnTo>
                  <a:lnTo>
                    <a:pt x="338" y="73"/>
                  </a:lnTo>
                  <a:lnTo>
                    <a:pt x="336" y="92"/>
                  </a:lnTo>
                  <a:lnTo>
                    <a:pt x="328" y="109"/>
                  </a:lnTo>
                  <a:lnTo>
                    <a:pt x="318" y="125"/>
                  </a:lnTo>
                  <a:lnTo>
                    <a:pt x="302" y="137"/>
                  </a:lnTo>
                  <a:lnTo>
                    <a:pt x="111" y="245"/>
                  </a:lnTo>
                  <a:lnTo>
                    <a:pt x="93" y="254"/>
                  </a:lnTo>
                  <a:lnTo>
                    <a:pt x="73" y="256"/>
                  </a:lnTo>
                  <a:lnTo>
                    <a:pt x="55" y="254"/>
                  </a:lnTo>
                  <a:lnTo>
                    <a:pt x="37" y="247"/>
                  </a:lnTo>
                  <a:lnTo>
                    <a:pt x="21" y="235"/>
                  </a:lnTo>
                  <a:lnTo>
                    <a:pt x="9" y="219"/>
                  </a:lnTo>
                  <a:lnTo>
                    <a:pt x="2" y="201"/>
                  </a:lnTo>
                  <a:lnTo>
                    <a:pt x="0" y="182"/>
                  </a:lnTo>
                  <a:lnTo>
                    <a:pt x="2" y="164"/>
                  </a:lnTo>
                  <a:lnTo>
                    <a:pt x="9" y="146"/>
                  </a:lnTo>
                  <a:lnTo>
                    <a:pt x="21" y="132"/>
                  </a:lnTo>
                  <a:lnTo>
                    <a:pt x="36" y="119"/>
                  </a:lnTo>
                  <a:lnTo>
                    <a:pt x="227" y="10"/>
                  </a:lnTo>
                  <a:lnTo>
                    <a:pt x="247" y="3"/>
                  </a:lnTo>
                  <a:lnTo>
                    <a:pt x="2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9" name="Freeform 918">
              <a:extLst>
                <a:ext uri="{FF2B5EF4-FFF2-40B4-BE49-F238E27FC236}">
                  <a16:creationId xmlns:a16="http://schemas.microsoft.com/office/drawing/2014/main" id="{399BF430-2471-F1B8-F955-FED014C19043}"/>
                </a:ext>
              </a:extLst>
            </p:cNvPr>
            <p:cNvSpPr>
              <a:spLocks/>
            </p:cNvSpPr>
            <p:nvPr/>
          </p:nvSpPr>
          <p:spPr bwMode="auto">
            <a:xfrm>
              <a:off x="5525" y="411"/>
              <a:ext cx="52" cy="67"/>
            </a:xfrm>
            <a:custGeom>
              <a:avLst/>
              <a:gdLst>
                <a:gd name="T0" fmla="*/ 183 w 257"/>
                <a:gd name="T1" fmla="*/ 0 h 336"/>
                <a:gd name="T2" fmla="*/ 202 w 257"/>
                <a:gd name="T3" fmla="*/ 2 h 336"/>
                <a:gd name="T4" fmla="*/ 220 w 257"/>
                <a:gd name="T5" fmla="*/ 10 h 336"/>
                <a:gd name="T6" fmla="*/ 236 w 257"/>
                <a:gd name="T7" fmla="*/ 22 h 336"/>
                <a:gd name="T8" fmla="*/ 248 w 257"/>
                <a:gd name="T9" fmla="*/ 37 h 336"/>
                <a:gd name="T10" fmla="*/ 255 w 257"/>
                <a:gd name="T11" fmla="*/ 55 h 336"/>
                <a:gd name="T12" fmla="*/ 257 w 257"/>
                <a:gd name="T13" fmla="*/ 73 h 336"/>
                <a:gd name="T14" fmla="*/ 255 w 257"/>
                <a:gd name="T15" fmla="*/ 92 h 336"/>
                <a:gd name="T16" fmla="*/ 248 w 257"/>
                <a:gd name="T17" fmla="*/ 110 h 336"/>
                <a:gd name="T18" fmla="*/ 137 w 257"/>
                <a:gd name="T19" fmla="*/ 300 h 336"/>
                <a:gd name="T20" fmla="*/ 125 w 257"/>
                <a:gd name="T21" fmla="*/ 315 h 336"/>
                <a:gd name="T22" fmla="*/ 109 w 257"/>
                <a:gd name="T23" fmla="*/ 327 h 336"/>
                <a:gd name="T24" fmla="*/ 92 w 257"/>
                <a:gd name="T25" fmla="*/ 333 h 336"/>
                <a:gd name="T26" fmla="*/ 73 w 257"/>
                <a:gd name="T27" fmla="*/ 336 h 336"/>
                <a:gd name="T28" fmla="*/ 55 w 257"/>
                <a:gd name="T29" fmla="*/ 333 h 336"/>
                <a:gd name="T30" fmla="*/ 37 w 257"/>
                <a:gd name="T31" fmla="*/ 326 h 336"/>
                <a:gd name="T32" fmla="*/ 20 w 257"/>
                <a:gd name="T33" fmla="*/ 314 h 336"/>
                <a:gd name="T34" fmla="*/ 9 w 257"/>
                <a:gd name="T35" fmla="*/ 300 h 336"/>
                <a:gd name="T36" fmla="*/ 2 w 257"/>
                <a:gd name="T37" fmla="*/ 282 h 336"/>
                <a:gd name="T38" fmla="*/ 0 w 257"/>
                <a:gd name="T39" fmla="*/ 264 h 336"/>
                <a:gd name="T40" fmla="*/ 2 w 257"/>
                <a:gd name="T41" fmla="*/ 245 h 336"/>
                <a:gd name="T42" fmla="*/ 9 w 257"/>
                <a:gd name="T43" fmla="*/ 227 h 336"/>
                <a:gd name="T44" fmla="*/ 120 w 257"/>
                <a:gd name="T45" fmla="*/ 37 h 336"/>
                <a:gd name="T46" fmla="*/ 132 w 257"/>
                <a:gd name="T47" fmla="*/ 21 h 336"/>
                <a:gd name="T48" fmla="*/ 148 w 257"/>
                <a:gd name="T49" fmla="*/ 9 h 336"/>
                <a:gd name="T50" fmla="*/ 165 w 257"/>
                <a:gd name="T51" fmla="*/ 2 h 336"/>
                <a:gd name="T52" fmla="*/ 183 w 257"/>
                <a:gd name="T5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7" h="336">
                  <a:moveTo>
                    <a:pt x="183" y="0"/>
                  </a:moveTo>
                  <a:lnTo>
                    <a:pt x="202" y="2"/>
                  </a:lnTo>
                  <a:lnTo>
                    <a:pt x="220" y="10"/>
                  </a:lnTo>
                  <a:lnTo>
                    <a:pt x="236" y="22"/>
                  </a:lnTo>
                  <a:lnTo>
                    <a:pt x="248" y="37"/>
                  </a:lnTo>
                  <a:lnTo>
                    <a:pt x="255" y="55"/>
                  </a:lnTo>
                  <a:lnTo>
                    <a:pt x="257" y="73"/>
                  </a:lnTo>
                  <a:lnTo>
                    <a:pt x="255" y="92"/>
                  </a:lnTo>
                  <a:lnTo>
                    <a:pt x="248" y="110"/>
                  </a:lnTo>
                  <a:lnTo>
                    <a:pt x="137" y="300"/>
                  </a:lnTo>
                  <a:lnTo>
                    <a:pt x="125" y="315"/>
                  </a:lnTo>
                  <a:lnTo>
                    <a:pt x="109" y="327"/>
                  </a:lnTo>
                  <a:lnTo>
                    <a:pt x="92" y="333"/>
                  </a:lnTo>
                  <a:lnTo>
                    <a:pt x="73" y="336"/>
                  </a:lnTo>
                  <a:lnTo>
                    <a:pt x="55" y="333"/>
                  </a:lnTo>
                  <a:lnTo>
                    <a:pt x="37" y="326"/>
                  </a:lnTo>
                  <a:lnTo>
                    <a:pt x="20" y="314"/>
                  </a:lnTo>
                  <a:lnTo>
                    <a:pt x="9" y="300"/>
                  </a:lnTo>
                  <a:lnTo>
                    <a:pt x="2" y="282"/>
                  </a:lnTo>
                  <a:lnTo>
                    <a:pt x="0" y="264"/>
                  </a:lnTo>
                  <a:lnTo>
                    <a:pt x="2" y="245"/>
                  </a:lnTo>
                  <a:lnTo>
                    <a:pt x="9" y="227"/>
                  </a:lnTo>
                  <a:lnTo>
                    <a:pt x="120" y="37"/>
                  </a:lnTo>
                  <a:lnTo>
                    <a:pt x="132" y="21"/>
                  </a:lnTo>
                  <a:lnTo>
                    <a:pt x="148" y="9"/>
                  </a:lnTo>
                  <a:lnTo>
                    <a:pt x="165" y="2"/>
                  </a:lnTo>
                  <a:lnTo>
                    <a:pt x="1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0" name="Freeform 919">
              <a:extLst>
                <a:ext uri="{FF2B5EF4-FFF2-40B4-BE49-F238E27FC236}">
                  <a16:creationId xmlns:a16="http://schemas.microsoft.com/office/drawing/2014/main" id="{D018381D-5EAF-68D6-2A29-706093AE0818}"/>
                </a:ext>
              </a:extLst>
            </p:cNvPr>
            <p:cNvSpPr>
              <a:spLocks/>
            </p:cNvSpPr>
            <p:nvPr/>
          </p:nvSpPr>
          <p:spPr bwMode="auto">
            <a:xfrm>
              <a:off x="5361" y="588"/>
              <a:ext cx="71" cy="228"/>
            </a:xfrm>
            <a:custGeom>
              <a:avLst/>
              <a:gdLst>
                <a:gd name="T0" fmla="*/ 177 w 354"/>
                <a:gd name="T1" fmla="*/ 0 h 1140"/>
                <a:gd name="T2" fmla="*/ 213 w 354"/>
                <a:gd name="T3" fmla="*/ 3 h 1140"/>
                <a:gd name="T4" fmla="*/ 245 w 354"/>
                <a:gd name="T5" fmla="*/ 9 h 1140"/>
                <a:gd name="T6" fmla="*/ 274 w 354"/>
                <a:gd name="T7" fmla="*/ 19 h 1140"/>
                <a:gd name="T8" fmla="*/ 298 w 354"/>
                <a:gd name="T9" fmla="*/ 35 h 1140"/>
                <a:gd name="T10" fmla="*/ 318 w 354"/>
                <a:gd name="T11" fmla="*/ 54 h 1140"/>
                <a:gd name="T12" fmla="*/ 334 w 354"/>
                <a:gd name="T13" fmla="*/ 77 h 1140"/>
                <a:gd name="T14" fmla="*/ 346 w 354"/>
                <a:gd name="T15" fmla="*/ 104 h 1140"/>
                <a:gd name="T16" fmla="*/ 352 w 354"/>
                <a:gd name="T17" fmla="*/ 137 h 1140"/>
                <a:gd name="T18" fmla="*/ 354 w 354"/>
                <a:gd name="T19" fmla="*/ 172 h 1140"/>
                <a:gd name="T20" fmla="*/ 354 w 354"/>
                <a:gd name="T21" fmla="*/ 431 h 1140"/>
                <a:gd name="T22" fmla="*/ 353 w 354"/>
                <a:gd name="T23" fmla="*/ 465 h 1140"/>
                <a:gd name="T24" fmla="*/ 350 w 354"/>
                <a:gd name="T25" fmla="*/ 500 h 1140"/>
                <a:gd name="T26" fmla="*/ 346 w 354"/>
                <a:gd name="T27" fmla="*/ 536 h 1140"/>
                <a:gd name="T28" fmla="*/ 276 w 354"/>
                <a:gd name="T29" fmla="*/ 1057 h 1140"/>
                <a:gd name="T30" fmla="*/ 271 w 354"/>
                <a:gd name="T31" fmla="*/ 1082 h 1140"/>
                <a:gd name="T32" fmla="*/ 263 w 354"/>
                <a:gd name="T33" fmla="*/ 1102 h 1140"/>
                <a:gd name="T34" fmla="*/ 252 w 354"/>
                <a:gd name="T35" fmla="*/ 1117 h 1140"/>
                <a:gd name="T36" fmla="*/ 238 w 354"/>
                <a:gd name="T37" fmla="*/ 1128 h 1140"/>
                <a:gd name="T38" fmla="*/ 221 w 354"/>
                <a:gd name="T39" fmla="*/ 1135 h 1140"/>
                <a:gd name="T40" fmla="*/ 200 w 354"/>
                <a:gd name="T41" fmla="*/ 1138 h 1140"/>
                <a:gd name="T42" fmla="*/ 177 w 354"/>
                <a:gd name="T43" fmla="*/ 1140 h 1140"/>
                <a:gd name="T44" fmla="*/ 154 w 354"/>
                <a:gd name="T45" fmla="*/ 1138 h 1140"/>
                <a:gd name="T46" fmla="*/ 134 w 354"/>
                <a:gd name="T47" fmla="*/ 1135 h 1140"/>
                <a:gd name="T48" fmla="*/ 117 w 354"/>
                <a:gd name="T49" fmla="*/ 1128 h 1140"/>
                <a:gd name="T50" fmla="*/ 103 w 354"/>
                <a:gd name="T51" fmla="*/ 1117 h 1140"/>
                <a:gd name="T52" fmla="*/ 92 w 354"/>
                <a:gd name="T53" fmla="*/ 1102 h 1140"/>
                <a:gd name="T54" fmla="*/ 83 w 354"/>
                <a:gd name="T55" fmla="*/ 1082 h 1140"/>
                <a:gd name="T56" fmla="*/ 79 w 354"/>
                <a:gd name="T57" fmla="*/ 1057 h 1140"/>
                <a:gd name="T58" fmla="*/ 9 w 354"/>
                <a:gd name="T59" fmla="*/ 536 h 1140"/>
                <a:gd name="T60" fmla="*/ 5 w 354"/>
                <a:gd name="T61" fmla="*/ 500 h 1140"/>
                <a:gd name="T62" fmla="*/ 2 w 354"/>
                <a:gd name="T63" fmla="*/ 465 h 1140"/>
                <a:gd name="T64" fmla="*/ 0 w 354"/>
                <a:gd name="T65" fmla="*/ 431 h 1140"/>
                <a:gd name="T66" fmla="*/ 0 w 354"/>
                <a:gd name="T67" fmla="*/ 172 h 1140"/>
                <a:gd name="T68" fmla="*/ 3 w 354"/>
                <a:gd name="T69" fmla="*/ 137 h 1140"/>
                <a:gd name="T70" fmla="*/ 9 w 354"/>
                <a:gd name="T71" fmla="*/ 104 h 1140"/>
                <a:gd name="T72" fmla="*/ 21 w 354"/>
                <a:gd name="T73" fmla="*/ 77 h 1140"/>
                <a:gd name="T74" fmla="*/ 36 w 354"/>
                <a:gd name="T75" fmla="*/ 54 h 1140"/>
                <a:gd name="T76" fmla="*/ 57 w 354"/>
                <a:gd name="T77" fmla="*/ 35 h 1140"/>
                <a:gd name="T78" fmla="*/ 81 w 354"/>
                <a:gd name="T79" fmla="*/ 19 h 1140"/>
                <a:gd name="T80" fmla="*/ 110 w 354"/>
                <a:gd name="T81" fmla="*/ 9 h 1140"/>
                <a:gd name="T82" fmla="*/ 141 w 354"/>
                <a:gd name="T83" fmla="*/ 3 h 1140"/>
                <a:gd name="T84" fmla="*/ 177 w 354"/>
                <a:gd name="T85" fmla="*/ 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140">
                  <a:moveTo>
                    <a:pt x="177" y="0"/>
                  </a:moveTo>
                  <a:lnTo>
                    <a:pt x="213" y="3"/>
                  </a:lnTo>
                  <a:lnTo>
                    <a:pt x="245" y="9"/>
                  </a:lnTo>
                  <a:lnTo>
                    <a:pt x="274" y="19"/>
                  </a:lnTo>
                  <a:lnTo>
                    <a:pt x="298" y="35"/>
                  </a:lnTo>
                  <a:lnTo>
                    <a:pt x="318" y="54"/>
                  </a:lnTo>
                  <a:lnTo>
                    <a:pt x="334" y="77"/>
                  </a:lnTo>
                  <a:lnTo>
                    <a:pt x="346" y="104"/>
                  </a:lnTo>
                  <a:lnTo>
                    <a:pt x="352" y="137"/>
                  </a:lnTo>
                  <a:lnTo>
                    <a:pt x="354" y="172"/>
                  </a:lnTo>
                  <a:lnTo>
                    <a:pt x="354" y="431"/>
                  </a:lnTo>
                  <a:lnTo>
                    <a:pt x="353" y="465"/>
                  </a:lnTo>
                  <a:lnTo>
                    <a:pt x="350" y="500"/>
                  </a:lnTo>
                  <a:lnTo>
                    <a:pt x="346" y="536"/>
                  </a:lnTo>
                  <a:lnTo>
                    <a:pt x="276" y="1057"/>
                  </a:lnTo>
                  <a:lnTo>
                    <a:pt x="271" y="1082"/>
                  </a:lnTo>
                  <a:lnTo>
                    <a:pt x="263" y="1102"/>
                  </a:lnTo>
                  <a:lnTo>
                    <a:pt x="252" y="1117"/>
                  </a:lnTo>
                  <a:lnTo>
                    <a:pt x="238" y="1128"/>
                  </a:lnTo>
                  <a:lnTo>
                    <a:pt x="221" y="1135"/>
                  </a:lnTo>
                  <a:lnTo>
                    <a:pt x="200" y="1138"/>
                  </a:lnTo>
                  <a:lnTo>
                    <a:pt x="177" y="1140"/>
                  </a:lnTo>
                  <a:lnTo>
                    <a:pt x="154" y="1138"/>
                  </a:lnTo>
                  <a:lnTo>
                    <a:pt x="134" y="1135"/>
                  </a:lnTo>
                  <a:lnTo>
                    <a:pt x="117" y="1128"/>
                  </a:lnTo>
                  <a:lnTo>
                    <a:pt x="103" y="1117"/>
                  </a:lnTo>
                  <a:lnTo>
                    <a:pt x="92" y="1102"/>
                  </a:lnTo>
                  <a:lnTo>
                    <a:pt x="83" y="1082"/>
                  </a:lnTo>
                  <a:lnTo>
                    <a:pt x="79" y="1057"/>
                  </a:lnTo>
                  <a:lnTo>
                    <a:pt x="9" y="536"/>
                  </a:lnTo>
                  <a:lnTo>
                    <a:pt x="5" y="500"/>
                  </a:lnTo>
                  <a:lnTo>
                    <a:pt x="2" y="465"/>
                  </a:lnTo>
                  <a:lnTo>
                    <a:pt x="0" y="431"/>
                  </a:lnTo>
                  <a:lnTo>
                    <a:pt x="0" y="172"/>
                  </a:lnTo>
                  <a:lnTo>
                    <a:pt x="3" y="137"/>
                  </a:lnTo>
                  <a:lnTo>
                    <a:pt x="9" y="104"/>
                  </a:lnTo>
                  <a:lnTo>
                    <a:pt x="21" y="77"/>
                  </a:lnTo>
                  <a:lnTo>
                    <a:pt x="36" y="54"/>
                  </a:lnTo>
                  <a:lnTo>
                    <a:pt x="57" y="35"/>
                  </a:lnTo>
                  <a:lnTo>
                    <a:pt x="81" y="19"/>
                  </a:lnTo>
                  <a:lnTo>
                    <a:pt x="110" y="9"/>
                  </a:lnTo>
                  <a:lnTo>
                    <a:pt x="141" y="3"/>
                  </a:lnTo>
                  <a:lnTo>
                    <a:pt x="1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1" name="Freeform 920">
              <a:extLst>
                <a:ext uri="{FF2B5EF4-FFF2-40B4-BE49-F238E27FC236}">
                  <a16:creationId xmlns:a16="http://schemas.microsoft.com/office/drawing/2014/main" id="{BFBE32E3-96C1-CDB6-545B-BB3D585B34FF}"/>
                </a:ext>
              </a:extLst>
            </p:cNvPr>
            <p:cNvSpPr>
              <a:spLocks/>
            </p:cNvSpPr>
            <p:nvPr/>
          </p:nvSpPr>
          <p:spPr bwMode="auto">
            <a:xfrm>
              <a:off x="5359" y="845"/>
              <a:ext cx="74" cy="73"/>
            </a:xfrm>
            <a:custGeom>
              <a:avLst/>
              <a:gdLst>
                <a:gd name="T0" fmla="*/ 184 w 369"/>
                <a:gd name="T1" fmla="*/ 0 h 366"/>
                <a:gd name="T2" fmla="*/ 222 w 369"/>
                <a:gd name="T3" fmla="*/ 5 h 366"/>
                <a:gd name="T4" fmla="*/ 255 w 369"/>
                <a:gd name="T5" fmla="*/ 16 h 366"/>
                <a:gd name="T6" fmla="*/ 287 w 369"/>
                <a:gd name="T7" fmla="*/ 32 h 366"/>
                <a:gd name="T8" fmla="*/ 314 w 369"/>
                <a:gd name="T9" fmla="*/ 54 h 366"/>
                <a:gd name="T10" fmla="*/ 337 w 369"/>
                <a:gd name="T11" fmla="*/ 81 h 366"/>
                <a:gd name="T12" fmla="*/ 354 w 369"/>
                <a:gd name="T13" fmla="*/ 113 h 366"/>
                <a:gd name="T14" fmla="*/ 365 w 369"/>
                <a:gd name="T15" fmla="*/ 147 h 366"/>
                <a:gd name="T16" fmla="*/ 369 w 369"/>
                <a:gd name="T17" fmla="*/ 183 h 366"/>
                <a:gd name="T18" fmla="*/ 365 w 369"/>
                <a:gd name="T19" fmla="*/ 220 h 366"/>
                <a:gd name="T20" fmla="*/ 354 w 369"/>
                <a:gd name="T21" fmla="*/ 255 h 366"/>
                <a:gd name="T22" fmla="*/ 337 w 369"/>
                <a:gd name="T23" fmla="*/ 286 h 366"/>
                <a:gd name="T24" fmla="*/ 314 w 369"/>
                <a:gd name="T25" fmla="*/ 312 h 366"/>
                <a:gd name="T26" fmla="*/ 287 w 369"/>
                <a:gd name="T27" fmla="*/ 335 h 366"/>
                <a:gd name="T28" fmla="*/ 255 w 369"/>
                <a:gd name="T29" fmla="*/ 352 h 366"/>
                <a:gd name="T30" fmla="*/ 222 w 369"/>
                <a:gd name="T31" fmla="*/ 362 h 366"/>
                <a:gd name="T32" fmla="*/ 184 w 369"/>
                <a:gd name="T33" fmla="*/ 366 h 366"/>
                <a:gd name="T34" fmla="*/ 147 w 369"/>
                <a:gd name="T35" fmla="*/ 362 h 366"/>
                <a:gd name="T36" fmla="*/ 113 w 369"/>
                <a:gd name="T37" fmla="*/ 352 h 366"/>
                <a:gd name="T38" fmla="*/ 82 w 369"/>
                <a:gd name="T39" fmla="*/ 335 h 366"/>
                <a:gd name="T40" fmla="*/ 54 w 369"/>
                <a:gd name="T41" fmla="*/ 312 h 366"/>
                <a:gd name="T42" fmla="*/ 31 w 369"/>
                <a:gd name="T43" fmla="*/ 286 h 366"/>
                <a:gd name="T44" fmla="*/ 15 w 369"/>
                <a:gd name="T45" fmla="*/ 255 h 366"/>
                <a:gd name="T46" fmla="*/ 4 w 369"/>
                <a:gd name="T47" fmla="*/ 220 h 366"/>
                <a:gd name="T48" fmla="*/ 0 w 369"/>
                <a:gd name="T49" fmla="*/ 183 h 366"/>
                <a:gd name="T50" fmla="*/ 4 w 369"/>
                <a:gd name="T51" fmla="*/ 147 h 366"/>
                <a:gd name="T52" fmla="*/ 15 w 369"/>
                <a:gd name="T53" fmla="*/ 113 h 366"/>
                <a:gd name="T54" fmla="*/ 31 w 369"/>
                <a:gd name="T55" fmla="*/ 81 h 366"/>
                <a:gd name="T56" fmla="*/ 54 w 369"/>
                <a:gd name="T57" fmla="*/ 54 h 366"/>
                <a:gd name="T58" fmla="*/ 82 w 369"/>
                <a:gd name="T59" fmla="*/ 32 h 366"/>
                <a:gd name="T60" fmla="*/ 113 w 369"/>
                <a:gd name="T61" fmla="*/ 16 h 366"/>
                <a:gd name="T62" fmla="*/ 147 w 369"/>
                <a:gd name="T63" fmla="*/ 5 h 366"/>
                <a:gd name="T64" fmla="*/ 184 w 369"/>
                <a:gd name="T65"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66">
                  <a:moveTo>
                    <a:pt x="184" y="0"/>
                  </a:moveTo>
                  <a:lnTo>
                    <a:pt x="222" y="5"/>
                  </a:lnTo>
                  <a:lnTo>
                    <a:pt x="255" y="16"/>
                  </a:lnTo>
                  <a:lnTo>
                    <a:pt x="287" y="32"/>
                  </a:lnTo>
                  <a:lnTo>
                    <a:pt x="314" y="54"/>
                  </a:lnTo>
                  <a:lnTo>
                    <a:pt x="337" y="81"/>
                  </a:lnTo>
                  <a:lnTo>
                    <a:pt x="354" y="113"/>
                  </a:lnTo>
                  <a:lnTo>
                    <a:pt x="365" y="147"/>
                  </a:lnTo>
                  <a:lnTo>
                    <a:pt x="369" y="183"/>
                  </a:lnTo>
                  <a:lnTo>
                    <a:pt x="365" y="220"/>
                  </a:lnTo>
                  <a:lnTo>
                    <a:pt x="354" y="255"/>
                  </a:lnTo>
                  <a:lnTo>
                    <a:pt x="337" y="286"/>
                  </a:lnTo>
                  <a:lnTo>
                    <a:pt x="314" y="312"/>
                  </a:lnTo>
                  <a:lnTo>
                    <a:pt x="287" y="335"/>
                  </a:lnTo>
                  <a:lnTo>
                    <a:pt x="255" y="352"/>
                  </a:lnTo>
                  <a:lnTo>
                    <a:pt x="222" y="362"/>
                  </a:lnTo>
                  <a:lnTo>
                    <a:pt x="184" y="366"/>
                  </a:lnTo>
                  <a:lnTo>
                    <a:pt x="147" y="362"/>
                  </a:lnTo>
                  <a:lnTo>
                    <a:pt x="113" y="352"/>
                  </a:lnTo>
                  <a:lnTo>
                    <a:pt x="82" y="335"/>
                  </a:lnTo>
                  <a:lnTo>
                    <a:pt x="54" y="312"/>
                  </a:lnTo>
                  <a:lnTo>
                    <a:pt x="31" y="286"/>
                  </a:lnTo>
                  <a:lnTo>
                    <a:pt x="15" y="255"/>
                  </a:lnTo>
                  <a:lnTo>
                    <a:pt x="4" y="220"/>
                  </a:lnTo>
                  <a:lnTo>
                    <a:pt x="0" y="183"/>
                  </a:lnTo>
                  <a:lnTo>
                    <a:pt x="4" y="147"/>
                  </a:lnTo>
                  <a:lnTo>
                    <a:pt x="15" y="113"/>
                  </a:lnTo>
                  <a:lnTo>
                    <a:pt x="31" y="81"/>
                  </a:lnTo>
                  <a:lnTo>
                    <a:pt x="54" y="54"/>
                  </a:lnTo>
                  <a:lnTo>
                    <a:pt x="82" y="32"/>
                  </a:lnTo>
                  <a:lnTo>
                    <a:pt x="113" y="16"/>
                  </a:lnTo>
                  <a:lnTo>
                    <a:pt x="147" y="5"/>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42" name="TextBox 41">
            <a:extLst>
              <a:ext uri="{FF2B5EF4-FFF2-40B4-BE49-F238E27FC236}">
                <a16:creationId xmlns:a16="http://schemas.microsoft.com/office/drawing/2014/main" id="{6DBC5488-A88B-012F-5F47-AA4202879314}"/>
              </a:ext>
            </a:extLst>
          </p:cNvPr>
          <p:cNvSpPr txBox="1"/>
          <p:nvPr/>
        </p:nvSpPr>
        <p:spPr>
          <a:xfrm>
            <a:off x="2417564" y="971850"/>
            <a:ext cx="4578991" cy="553980"/>
          </a:xfrm>
          <a:prstGeom prst="rect">
            <a:avLst/>
          </a:prstGeom>
          <a:noFill/>
        </p:spPr>
        <p:txBody>
          <a:bodyPr wrap="square" lIns="91422" tIns="45711" rIns="91422" bIns="4571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n-ea"/>
                <a:cs typeface="Segoe UI" panose="020B0502040204020203" pitchFamily="34" charset="0"/>
              </a:rPr>
              <a:t>MAIN</a:t>
            </a:r>
          </a:p>
        </p:txBody>
      </p:sp>
      <p:sp>
        <p:nvSpPr>
          <p:cNvPr id="43" name="TextBox 42">
            <a:extLst>
              <a:ext uri="{FF2B5EF4-FFF2-40B4-BE49-F238E27FC236}">
                <a16:creationId xmlns:a16="http://schemas.microsoft.com/office/drawing/2014/main" id="{57FD2AAD-691C-A12A-B24C-290837FB4F8A}"/>
              </a:ext>
            </a:extLst>
          </p:cNvPr>
          <p:cNvSpPr txBox="1"/>
          <p:nvPr/>
        </p:nvSpPr>
        <p:spPr>
          <a:xfrm>
            <a:off x="2417144" y="1380064"/>
            <a:ext cx="4579411" cy="646313"/>
          </a:xfrm>
          <a:prstGeom prst="rect">
            <a:avLst/>
          </a:prstGeom>
          <a:noFill/>
        </p:spPr>
        <p:txBody>
          <a:bodyPr wrap="square" lIns="91422" tIns="45711" rIns="91422" bIns="4571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000"/>
                </a:solidFill>
                <a:effectLst/>
                <a:uLnTx/>
                <a:uFillTx/>
                <a:latin typeface="Segoe UI" panose="020B0502040204020203" pitchFamily="34" charset="0"/>
                <a:ea typeface="+mn-ea"/>
                <a:cs typeface="Segoe UI" panose="020B0502040204020203" pitchFamily="34" charset="0"/>
              </a:rPr>
              <a:t>STAKEHOLDERS</a:t>
            </a:r>
          </a:p>
        </p:txBody>
      </p:sp>
    </p:spTree>
    <p:extLst>
      <p:ext uri="{BB962C8B-B14F-4D97-AF65-F5344CB8AC3E}">
        <p14:creationId xmlns:p14="http://schemas.microsoft.com/office/powerpoint/2010/main" val="90883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C26A13-98C3-0580-0D36-FFF29AF6067B}"/>
              </a:ext>
            </a:extLst>
          </p:cNvPr>
          <p:cNvSpPr>
            <a:spLocks noGrp="1"/>
          </p:cNvSpPr>
          <p:nvPr>
            <p:ph type="sldNum" sz="quarter" idx="12"/>
          </p:nvPr>
        </p:nvSpPr>
        <p:spPr/>
        <p:txBody>
          <a:bodyPr/>
          <a:lstStyle/>
          <a:p>
            <a:fld id="{61854604-90AC-4DF0-8003-30488EE9D2DE}" type="slidenum">
              <a:rPr lang="en-US" smtClean="0"/>
              <a:t>6</a:t>
            </a:fld>
            <a:endParaRPr lang="en-US"/>
          </a:p>
        </p:txBody>
      </p:sp>
      <p:sp>
        <p:nvSpPr>
          <p:cNvPr id="27" name="Rectangle 26">
            <a:extLst>
              <a:ext uri="{FF2B5EF4-FFF2-40B4-BE49-F238E27FC236}">
                <a16:creationId xmlns:a16="http://schemas.microsoft.com/office/drawing/2014/main" id="{A621CBBF-EF8F-387F-7765-AB097A9E1895}"/>
              </a:ext>
            </a:extLst>
          </p:cNvPr>
          <p:cNvSpPr/>
          <p:nvPr/>
        </p:nvSpPr>
        <p:spPr>
          <a:xfrm>
            <a:off x="1008102" y="2081388"/>
            <a:ext cx="10175795" cy="3808735"/>
          </a:xfrm>
          <a:prstGeom prst="rect">
            <a:avLst/>
          </a:prstGeom>
        </p:spPr>
        <p:txBody>
          <a:bodyPr wrap="square">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1050" b="1" i="0" u="none" strike="noStrike" kern="1200" cap="none" spc="0" normalizeH="0" baseline="0" noProof="0" dirty="0">
                <a:ln>
                  <a:noFill/>
                </a:ln>
                <a:solidFill>
                  <a:srgbClr val="FF0000"/>
                </a:solidFill>
                <a:effectLst/>
                <a:uLnTx/>
                <a:uFillTx/>
                <a:latin typeface="Open Sans" panose="020B0606030504020204" pitchFamily="34" charset="0"/>
                <a:ea typeface="+mn-ea"/>
                <a:cs typeface="+mn-cs"/>
              </a:rPr>
              <a:t>Category Management (By Admin):</a:t>
            </a:r>
          </a:p>
          <a:p>
            <a:pPr marL="0" marR="0" lvl="0" indent="0" algn="l" defTabSz="914400" rtl="0" eaLnBrk="1" fontAlgn="auto" latinLnBrk="0" hangingPunct="1">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Ø"/>
              <a:tabLst/>
              <a:defRPr/>
            </a:pPr>
            <a:r>
              <a:rPr kumimoji="0" lang="en-US" sz="105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ea typeface="+mn-ea"/>
                <a:cs typeface="+mn-cs"/>
              </a:rPr>
              <a:t>Admins can efficiently organize items by creating, updating, and deleting menu categories to reflect changes in the restaurant's menu.</a:t>
            </a:r>
          </a:p>
          <a:p>
            <a:pPr marL="0" marR="0" lvl="0" indent="0" algn="l" defTabSz="914400" rtl="0" eaLnBrk="1" fontAlgn="auto" latinLnBrk="0" hangingPunct="1">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ea typeface="+mn-ea"/>
              <a:cs typeface="+mn-cs"/>
            </a:endParaRPr>
          </a:p>
          <a:p>
            <a:pPr marL="0" marR="0" lvl="0" indent="0" algn="l" defTabSz="914400" rtl="0" eaLnBrk="1" fontAlgn="auto" latinLnBrk="0" hangingPunct="1">
              <a:spcBef>
                <a:spcPts val="0"/>
              </a:spcBef>
              <a:spcAft>
                <a:spcPts val="0"/>
              </a:spcAft>
              <a:buClrTx/>
              <a:buSzTx/>
              <a:buFontTx/>
              <a:buNone/>
              <a:tabLst/>
              <a:defRPr/>
            </a:pPr>
            <a:r>
              <a:rPr kumimoji="0" lang="en-US" sz="1050" b="1" i="0" u="none" strike="noStrike" kern="1200" cap="none" spc="0" normalizeH="0" baseline="0" noProof="0" dirty="0">
                <a:ln>
                  <a:noFill/>
                </a:ln>
                <a:solidFill>
                  <a:srgbClr val="FF0000"/>
                </a:solidFill>
                <a:effectLst/>
                <a:uLnTx/>
                <a:uFillTx/>
                <a:latin typeface="Open Sans" panose="020B0606030504020204" pitchFamily="34" charset="0"/>
                <a:ea typeface="+mn-ea"/>
                <a:cs typeface="+mn-cs"/>
              </a:rPr>
              <a:t>Item Management (By Admin):</a:t>
            </a:r>
          </a:p>
          <a:p>
            <a:pPr marL="0" marR="0" lvl="0" indent="0" algn="l" defTabSz="914400" rtl="0" eaLnBrk="1" fontAlgn="auto" latinLnBrk="0" hangingPunct="1">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Ø"/>
              <a:tabLst/>
              <a:defRPr/>
            </a:pPr>
            <a:r>
              <a:rPr kumimoji="0" lang="en-US" sz="105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ea typeface="+mn-ea"/>
                <a:cs typeface="+mn-cs"/>
              </a:rPr>
              <a:t>Admins have the ability to add, update, and remove menu items, ensuring accurate and relevant information in the restaurant's offerings.</a:t>
            </a:r>
          </a:p>
          <a:p>
            <a:pPr marL="0" marR="0" lvl="0" indent="0" algn="l" defTabSz="914400" rtl="0" eaLnBrk="1" fontAlgn="auto" latinLnBrk="0" hangingPunct="1">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ea typeface="+mn-ea"/>
              <a:cs typeface="+mn-cs"/>
            </a:endParaRPr>
          </a:p>
          <a:p>
            <a:pPr marL="0" marR="0" lvl="0" indent="0" algn="l" defTabSz="914400" rtl="0" eaLnBrk="1" fontAlgn="auto" latinLnBrk="0" hangingPunct="1">
              <a:spcBef>
                <a:spcPts val="0"/>
              </a:spcBef>
              <a:spcAft>
                <a:spcPts val="0"/>
              </a:spcAft>
              <a:buClrTx/>
              <a:buSzTx/>
              <a:buFontTx/>
              <a:buNone/>
              <a:tabLst/>
              <a:defRPr/>
            </a:pPr>
            <a:r>
              <a:rPr kumimoji="0" lang="en-US" sz="1050" b="1" i="0" u="none" strike="noStrike" kern="1200" cap="none" spc="0" normalizeH="0" baseline="0" noProof="0" dirty="0">
                <a:ln>
                  <a:noFill/>
                </a:ln>
                <a:solidFill>
                  <a:srgbClr val="FF0000"/>
                </a:solidFill>
                <a:effectLst/>
                <a:uLnTx/>
                <a:uFillTx/>
                <a:latin typeface="Open Sans" panose="020B0606030504020204" pitchFamily="34" charset="0"/>
                <a:ea typeface="+mn-ea"/>
                <a:cs typeface="+mn-cs"/>
              </a:rPr>
              <a:t>Reporting and Analytics (By Admin):</a:t>
            </a:r>
          </a:p>
          <a:p>
            <a:pPr marL="0" marR="0" lvl="0" indent="0" algn="l" defTabSz="914400" rtl="0" eaLnBrk="1" fontAlgn="auto" latinLnBrk="0" hangingPunct="1">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Ø"/>
              <a:tabLst/>
              <a:defRPr/>
            </a:pPr>
            <a:r>
              <a:rPr kumimoji="0" lang="en-US" sz="105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ea typeface="+mn-ea"/>
                <a:cs typeface="+mn-cs"/>
              </a:rPr>
              <a:t>Admins can gain insights into restaurant performance by viewing daily sales reports and analyzing sales data.</a:t>
            </a:r>
          </a:p>
          <a:p>
            <a:pPr marR="0" lvl="0" algn="l" defTabSz="914400" rtl="0" eaLnBrk="1" fontAlgn="auto" latinLnBrk="0" hangingPunct="1">
              <a:spcBef>
                <a:spcPts val="0"/>
              </a:spcBef>
              <a:spcAft>
                <a:spcPts val="0"/>
              </a:spcAft>
              <a:buClrTx/>
              <a:buSzTx/>
              <a:tabLst/>
              <a:defRPr/>
            </a:pPr>
            <a:endParaRPr kumimoji="0" lang="en-US" sz="105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ea typeface="+mn-ea"/>
              <a:cs typeface="+mn-cs"/>
            </a:endParaRPr>
          </a:p>
          <a:p>
            <a:pPr marL="0" marR="0" lvl="0" indent="0" algn="l" defTabSz="914400" rtl="0" eaLnBrk="1" fontAlgn="auto" latinLnBrk="0" hangingPunct="1">
              <a:spcBef>
                <a:spcPts val="0"/>
              </a:spcBef>
              <a:spcAft>
                <a:spcPts val="0"/>
              </a:spcAft>
              <a:buClrTx/>
              <a:buSzTx/>
              <a:buFontTx/>
              <a:buNone/>
              <a:tabLst/>
              <a:defRPr/>
            </a:pPr>
            <a:r>
              <a:rPr kumimoji="0" lang="en-US" sz="1050" b="1" i="0" u="none" strike="noStrike" kern="1200" cap="none" spc="0" normalizeH="0" baseline="0" noProof="0" dirty="0">
                <a:ln>
                  <a:noFill/>
                </a:ln>
                <a:solidFill>
                  <a:srgbClr val="FF0000"/>
                </a:solidFill>
                <a:effectLst/>
                <a:uLnTx/>
                <a:uFillTx/>
                <a:latin typeface="Open Sans" panose="020B0606030504020204" pitchFamily="34" charset="0"/>
                <a:ea typeface="+mn-ea"/>
                <a:cs typeface="+mn-cs"/>
              </a:rPr>
              <a:t>Staff Management (By Admin):</a:t>
            </a:r>
          </a:p>
          <a:p>
            <a:pPr marL="0" marR="0" lvl="0" indent="0" algn="l" defTabSz="914400" rtl="0" eaLnBrk="1" fontAlgn="auto" latinLnBrk="0" hangingPunct="1">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Ø"/>
              <a:tabLst/>
              <a:defRPr/>
            </a:pPr>
            <a:r>
              <a:rPr kumimoji="0" lang="en-US" sz="105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ea typeface="+mn-ea"/>
                <a:cs typeface="+mn-cs"/>
              </a:rPr>
              <a:t>Admins can manage the staff effectively by adding, updating, and removing members, assigning roles as Cashier, Waiter, or Chef.</a:t>
            </a:r>
          </a:p>
          <a:p>
            <a:pPr marL="0" marR="0" lvl="0" indent="0" algn="l" defTabSz="914400" rtl="0" eaLnBrk="1" fontAlgn="auto" latinLnBrk="0" hangingPunct="1">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ea typeface="+mn-ea"/>
              <a:cs typeface="+mn-cs"/>
            </a:endParaRPr>
          </a:p>
          <a:p>
            <a:pPr marL="0" marR="0" lvl="0" indent="0" algn="l" defTabSz="914400" rtl="0" eaLnBrk="1" fontAlgn="auto" latinLnBrk="0" hangingPunct="1">
              <a:spcBef>
                <a:spcPts val="0"/>
              </a:spcBef>
              <a:spcAft>
                <a:spcPts val="0"/>
              </a:spcAft>
              <a:buClrTx/>
              <a:buSzTx/>
              <a:buFontTx/>
              <a:buNone/>
              <a:tabLst/>
              <a:defRPr/>
            </a:pPr>
            <a:r>
              <a:rPr kumimoji="0" lang="en-US" sz="1050" b="1" i="0" u="none" strike="noStrike" kern="1200" cap="none" spc="0" normalizeH="0" baseline="0" noProof="0" dirty="0">
                <a:ln>
                  <a:noFill/>
                </a:ln>
                <a:solidFill>
                  <a:srgbClr val="FF0000"/>
                </a:solidFill>
                <a:effectLst/>
                <a:uLnTx/>
                <a:uFillTx/>
                <a:latin typeface="Open Sans" panose="020B0606030504020204" pitchFamily="34" charset="0"/>
                <a:ea typeface="+mn-ea"/>
                <a:cs typeface="+mn-cs"/>
              </a:rPr>
              <a:t>Order Management (By Cashier):</a:t>
            </a:r>
          </a:p>
          <a:p>
            <a:pPr marL="0" marR="0" lvl="0" indent="0" algn="l" defTabSz="914400" rtl="0" eaLnBrk="1" fontAlgn="auto" latinLnBrk="0" hangingPunct="1">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Ø"/>
              <a:tabLst/>
              <a:defRPr/>
            </a:pPr>
            <a:r>
              <a:rPr kumimoji="0" lang="en-US" sz="105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ea typeface="+mn-ea"/>
                <a:cs typeface="+mn-cs"/>
              </a:rPr>
              <a:t>Cashiers can efficiently handle customer orders, customizing them based on preferences and marking them.</a:t>
            </a:r>
          </a:p>
          <a:p>
            <a:pPr marL="0" marR="0" lvl="0" indent="0" algn="l" defTabSz="914400" rtl="0" eaLnBrk="1" fontAlgn="auto" latinLnBrk="0" hangingPunct="1">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ea typeface="+mn-ea"/>
              <a:cs typeface="+mn-cs"/>
            </a:endParaRPr>
          </a:p>
          <a:p>
            <a:pPr marL="0" marR="0" lvl="0" indent="0" algn="l" defTabSz="914400" rtl="0" eaLnBrk="1" fontAlgn="auto" latinLnBrk="0" hangingPunct="1">
              <a:spcBef>
                <a:spcPts val="0"/>
              </a:spcBef>
              <a:spcAft>
                <a:spcPts val="0"/>
              </a:spcAft>
              <a:buClrTx/>
              <a:buSzTx/>
              <a:buFontTx/>
              <a:buNone/>
              <a:tabLst/>
              <a:defRPr/>
            </a:pPr>
            <a:r>
              <a:rPr kumimoji="0" lang="en-US" sz="1050" b="1" i="0" u="none" strike="noStrike" kern="1200" cap="none" spc="0" normalizeH="0" baseline="0" noProof="0" dirty="0">
                <a:ln>
                  <a:noFill/>
                </a:ln>
                <a:solidFill>
                  <a:srgbClr val="FF0000"/>
                </a:solidFill>
                <a:effectLst/>
                <a:uLnTx/>
                <a:uFillTx/>
                <a:latin typeface="Open Sans" panose="020B0606030504020204" pitchFamily="34" charset="0"/>
                <a:ea typeface="+mn-ea"/>
                <a:cs typeface="+mn-cs"/>
              </a:rPr>
              <a:t>Billing and Invoicing (By Cashier):</a:t>
            </a:r>
          </a:p>
          <a:p>
            <a:pPr marL="0" marR="0" lvl="0" indent="0" algn="l" defTabSz="914400" rtl="0" eaLnBrk="1" fontAlgn="auto" latinLnBrk="0" hangingPunct="1">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ea typeface="+mn-ea"/>
              <a:cs typeface="+mn-cs"/>
            </a:endParaRPr>
          </a:p>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Ø"/>
              <a:tabLst/>
              <a:defRPr/>
            </a:pPr>
            <a:r>
              <a:rPr kumimoji="0" lang="en-US" sz="105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ea typeface="+mn-ea"/>
                <a:cs typeface="+mn-cs"/>
              </a:rPr>
              <a:t>Cashiers can manage bills by splitting them among multiple customers</a:t>
            </a:r>
          </a:p>
        </p:txBody>
      </p:sp>
      <p:sp>
        <p:nvSpPr>
          <p:cNvPr id="38" name="Rectangle 37">
            <a:extLst>
              <a:ext uri="{FF2B5EF4-FFF2-40B4-BE49-F238E27FC236}">
                <a16:creationId xmlns:a16="http://schemas.microsoft.com/office/drawing/2014/main" id="{1B06E65F-0850-BBB3-6F8E-C832FB3D07EF}"/>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grpSp>
        <p:nvGrpSpPr>
          <p:cNvPr id="34" name="Group 907">
            <a:extLst>
              <a:ext uri="{FF2B5EF4-FFF2-40B4-BE49-F238E27FC236}">
                <a16:creationId xmlns:a16="http://schemas.microsoft.com/office/drawing/2014/main" id="{ED24D27C-1696-6F4D-F18E-B97544809087}"/>
              </a:ext>
            </a:extLst>
          </p:cNvPr>
          <p:cNvGrpSpPr>
            <a:grpSpLocks noChangeAspect="1"/>
          </p:cNvGrpSpPr>
          <p:nvPr/>
        </p:nvGrpSpPr>
        <p:grpSpPr bwMode="auto">
          <a:xfrm>
            <a:off x="1208834" y="828377"/>
            <a:ext cx="1041993" cy="1144235"/>
            <a:chOff x="5050" y="367"/>
            <a:chExt cx="693" cy="761"/>
          </a:xfrm>
          <a:solidFill>
            <a:schemeClr val="accent2">
              <a:lumMod val="75000"/>
            </a:schemeClr>
          </a:solidFill>
        </p:grpSpPr>
        <p:sp>
          <p:nvSpPr>
            <p:cNvPr id="35" name="Freeform 909">
              <a:extLst>
                <a:ext uri="{FF2B5EF4-FFF2-40B4-BE49-F238E27FC236}">
                  <a16:creationId xmlns:a16="http://schemas.microsoft.com/office/drawing/2014/main" id="{92C7B8FA-2FD9-3049-73E8-9C7FBE16FFC0}"/>
                </a:ext>
              </a:extLst>
            </p:cNvPr>
            <p:cNvSpPr>
              <a:spLocks noEditPoints="1"/>
            </p:cNvSpPr>
            <p:nvPr/>
          </p:nvSpPr>
          <p:spPr bwMode="auto">
            <a:xfrm>
              <a:off x="5163" y="484"/>
              <a:ext cx="466" cy="644"/>
            </a:xfrm>
            <a:custGeom>
              <a:avLst/>
              <a:gdLst>
                <a:gd name="T0" fmla="*/ 862 w 2331"/>
                <a:gd name="T1" fmla="*/ 345 h 3218"/>
                <a:gd name="T2" fmla="*/ 550 w 2331"/>
                <a:gd name="T3" fmla="*/ 536 h 3218"/>
                <a:gd name="T4" fmla="*/ 349 w 2331"/>
                <a:gd name="T5" fmla="*/ 831 h 3218"/>
                <a:gd name="T6" fmla="*/ 297 w 2331"/>
                <a:gd name="T7" fmla="*/ 1189 h 3218"/>
                <a:gd name="T8" fmla="*/ 360 w 2331"/>
                <a:gd name="T9" fmla="*/ 1475 h 3218"/>
                <a:gd name="T10" fmla="*/ 475 w 2331"/>
                <a:gd name="T11" fmla="*/ 1692 h 3218"/>
                <a:gd name="T12" fmla="*/ 609 w 2331"/>
                <a:gd name="T13" fmla="*/ 1893 h 3218"/>
                <a:gd name="T14" fmla="*/ 692 w 2331"/>
                <a:gd name="T15" fmla="*/ 2119 h 3218"/>
                <a:gd name="T16" fmla="*/ 743 w 2331"/>
                <a:gd name="T17" fmla="*/ 2274 h 3218"/>
                <a:gd name="T18" fmla="*/ 1546 w 2331"/>
                <a:gd name="T19" fmla="*/ 2312 h 3218"/>
                <a:gd name="T20" fmla="*/ 1632 w 2331"/>
                <a:gd name="T21" fmla="*/ 2199 h 3218"/>
                <a:gd name="T22" fmla="*/ 1677 w 2331"/>
                <a:gd name="T23" fmla="*/ 1979 h 3218"/>
                <a:gd name="T24" fmla="*/ 1803 w 2331"/>
                <a:gd name="T25" fmla="*/ 1768 h 3218"/>
                <a:gd name="T26" fmla="*/ 1927 w 2331"/>
                <a:gd name="T27" fmla="*/ 1569 h 3218"/>
                <a:gd name="T28" fmla="*/ 2018 w 2331"/>
                <a:gd name="T29" fmla="*/ 1314 h 3218"/>
                <a:gd name="T30" fmla="*/ 2023 w 2331"/>
                <a:gd name="T31" fmla="*/ 971 h 3218"/>
                <a:gd name="T32" fmla="*/ 1877 w 2331"/>
                <a:gd name="T33" fmla="*/ 643 h 3218"/>
                <a:gd name="T34" fmla="*/ 1605 w 2331"/>
                <a:gd name="T35" fmla="*/ 405 h 3218"/>
                <a:gd name="T36" fmla="*/ 1245 w 2331"/>
                <a:gd name="T37" fmla="*/ 297 h 3218"/>
                <a:gd name="T38" fmla="*/ 1445 w 2331"/>
                <a:gd name="T39" fmla="*/ 34 h 3218"/>
                <a:gd name="T40" fmla="*/ 1853 w 2331"/>
                <a:gd name="T41" fmla="*/ 217 h 3218"/>
                <a:gd name="T42" fmla="*/ 2156 w 2331"/>
                <a:gd name="T43" fmla="*/ 530 h 3218"/>
                <a:gd name="T44" fmla="*/ 2315 w 2331"/>
                <a:gd name="T45" fmla="*/ 937 h 3218"/>
                <a:gd name="T46" fmla="*/ 2313 w 2331"/>
                <a:gd name="T47" fmla="*/ 1340 h 3218"/>
                <a:gd name="T48" fmla="*/ 2222 w 2331"/>
                <a:gd name="T49" fmla="*/ 1637 h 3218"/>
                <a:gd name="T50" fmla="*/ 2097 w 2331"/>
                <a:gd name="T51" fmla="*/ 1859 h 3218"/>
                <a:gd name="T52" fmla="*/ 1970 w 2331"/>
                <a:gd name="T53" fmla="*/ 2052 h 3218"/>
                <a:gd name="T54" fmla="*/ 1926 w 2331"/>
                <a:gd name="T55" fmla="*/ 2224 h 3218"/>
                <a:gd name="T56" fmla="*/ 1806 w 2331"/>
                <a:gd name="T57" fmla="*/ 2471 h 3218"/>
                <a:gd name="T58" fmla="*/ 1708 w 2331"/>
                <a:gd name="T59" fmla="*/ 2637 h 3218"/>
                <a:gd name="T60" fmla="*/ 1700 w 2331"/>
                <a:gd name="T61" fmla="*/ 2793 h 3218"/>
                <a:gd name="T62" fmla="*/ 1696 w 2331"/>
                <a:gd name="T63" fmla="*/ 2865 h 3218"/>
                <a:gd name="T64" fmla="*/ 1661 w 2331"/>
                <a:gd name="T65" fmla="*/ 2960 h 3218"/>
                <a:gd name="T66" fmla="*/ 1540 w 2331"/>
                <a:gd name="T67" fmla="*/ 3065 h 3218"/>
                <a:gd name="T68" fmla="*/ 1360 w 2331"/>
                <a:gd name="T69" fmla="*/ 3194 h 3218"/>
                <a:gd name="T70" fmla="*/ 1023 w 2331"/>
                <a:gd name="T71" fmla="*/ 3216 h 3218"/>
                <a:gd name="T72" fmla="*/ 875 w 2331"/>
                <a:gd name="T73" fmla="*/ 3101 h 3218"/>
                <a:gd name="T74" fmla="*/ 697 w 2331"/>
                <a:gd name="T75" fmla="*/ 2996 h 3218"/>
                <a:gd name="T76" fmla="*/ 638 w 2331"/>
                <a:gd name="T77" fmla="*/ 2885 h 3218"/>
                <a:gd name="T78" fmla="*/ 633 w 2331"/>
                <a:gd name="T79" fmla="*/ 2835 h 3218"/>
                <a:gd name="T80" fmla="*/ 626 w 2331"/>
                <a:gd name="T81" fmla="*/ 2702 h 3218"/>
                <a:gd name="T82" fmla="*/ 618 w 2331"/>
                <a:gd name="T83" fmla="*/ 2554 h 3218"/>
                <a:gd name="T84" fmla="*/ 432 w 2331"/>
                <a:gd name="T85" fmla="*/ 2328 h 3218"/>
                <a:gd name="T86" fmla="*/ 390 w 2331"/>
                <a:gd name="T87" fmla="*/ 2114 h 3218"/>
                <a:gd name="T88" fmla="*/ 284 w 2331"/>
                <a:gd name="T89" fmla="*/ 1933 h 3218"/>
                <a:gd name="T90" fmla="*/ 158 w 2331"/>
                <a:gd name="T91" fmla="*/ 1734 h 3218"/>
                <a:gd name="T92" fmla="*/ 47 w 2331"/>
                <a:gd name="T93" fmla="*/ 1469 h 3218"/>
                <a:gd name="T94" fmla="*/ 0 w 2331"/>
                <a:gd name="T95" fmla="*/ 1119 h 3218"/>
                <a:gd name="T96" fmla="*/ 91 w 2331"/>
                <a:gd name="T97" fmla="*/ 684 h 3218"/>
                <a:gd name="T98" fmla="*/ 342 w 2331"/>
                <a:gd name="T99" fmla="*/ 329 h 3218"/>
                <a:gd name="T100" fmla="*/ 713 w 2331"/>
                <a:gd name="T101" fmla="*/ 89 h 3218"/>
                <a:gd name="T102" fmla="*/ 1165 w 2331"/>
                <a:gd name="T103" fmla="*/ 0 h 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1" h="3218">
                  <a:moveTo>
                    <a:pt x="1165" y="293"/>
                  </a:moveTo>
                  <a:lnTo>
                    <a:pt x="1086" y="297"/>
                  </a:lnTo>
                  <a:lnTo>
                    <a:pt x="1009" y="306"/>
                  </a:lnTo>
                  <a:lnTo>
                    <a:pt x="934" y="323"/>
                  </a:lnTo>
                  <a:lnTo>
                    <a:pt x="862" y="345"/>
                  </a:lnTo>
                  <a:lnTo>
                    <a:pt x="792" y="373"/>
                  </a:lnTo>
                  <a:lnTo>
                    <a:pt x="726" y="407"/>
                  </a:lnTo>
                  <a:lnTo>
                    <a:pt x="663" y="445"/>
                  </a:lnTo>
                  <a:lnTo>
                    <a:pt x="605" y="488"/>
                  </a:lnTo>
                  <a:lnTo>
                    <a:pt x="550" y="536"/>
                  </a:lnTo>
                  <a:lnTo>
                    <a:pt x="500" y="587"/>
                  </a:lnTo>
                  <a:lnTo>
                    <a:pt x="455" y="643"/>
                  </a:lnTo>
                  <a:lnTo>
                    <a:pt x="414" y="703"/>
                  </a:lnTo>
                  <a:lnTo>
                    <a:pt x="379" y="765"/>
                  </a:lnTo>
                  <a:lnTo>
                    <a:pt x="349" y="831"/>
                  </a:lnTo>
                  <a:lnTo>
                    <a:pt x="326" y="900"/>
                  </a:lnTo>
                  <a:lnTo>
                    <a:pt x="309" y="971"/>
                  </a:lnTo>
                  <a:lnTo>
                    <a:pt x="298" y="1044"/>
                  </a:lnTo>
                  <a:lnTo>
                    <a:pt x="295" y="1119"/>
                  </a:lnTo>
                  <a:lnTo>
                    <a:pt x="297" y="1189"/>
                  </a:lnTo>
                  <a:lnTo>
                    <a:pt x="303" y="1253"/>
                  </a:lnTo>
                  <a:lnTo>
                    <a:pt x="313" y="1314"/>
                  </a:lnTo>
                  <a:lnTo>
                    <a:pt x="326" y="1371"/>
                  </a:lnTo>
                  <a:lnTo>
                    <a:pt x="342" y="1425"/>
                  </a:lnTo>
                  <a:lnTo>
                    <a:pt x="360" y="1475"/>
                  </a:lnTo>
                  <a:lnTo>
                    <a:pt x="380" y="1523"/>
                  </a:lnTo>
                  <a:lnTo>
                    <a:pt x="403" y="1569"/>
                  </a:lnTo>
                  <a:lnTo>
                    <a:pt x="426" y="1612"/>
                  </a:lnTo>
                  <a:lnTo>
                    <a:pt x="451" y="1652"/>
                  </a:lnTo>
                  <a:lnTo>
                    <a:pt x="475" y="1692"/>
                  </a:lnTo>
                  <a:lnTo>
                    <a:pt x="502" y="1730"/>
                  </a:lnTo>
                  <a:lnTo>
                    <a:pt x="526" y="1767"/>
                  </a:lnTo>
                  <a:lnTo>
                    <a:pt x="555" y="1809"/>
                  </a:lnTo>
                  <a:lnTo>
                    <a:pt x="583" y="1851"/>
                  </a:lnTo>
                  <a:lnTo>
                    <a:pt x="609" y="1893"/>
                  </a:lnTo>
                  <a:lnTo>
                    <a:pt x="633" y="1934"/>
                  </a:lnTo>
                  <a:lnTo>
                    <a:pt x="654" y="1979"/>
                  </a:lnTo>
                  <a:lnTo>
                    <a:pt x="670" y="2023"/>
                  </a:lnTo>
                  <a:lnTo>
                    <a:pt x="684" y="2070"/>
                  </a:lnTo>
                  <a:lnTo>
                    <a:pt x="692" y="2119"/>
                  </a:lnTo>
                  <a:lnTo>
                    <a:pt x="695" y="2170"/>
                  </a:lnTo>
                  <a:lnTo>
                    <a:pt x="698" y="2199"/>
                  </a:lnTo>
                  <a:lnTo>
                    <a:pt x="709" y="2226"/>
                  </a:lnTo>
                  <a:lnTo>
                    <a:pt x="723" y="2251"/>
                  </a:lnTo>
                  <a:lnTo>
                    <a:pt x="743" y="2274"/>
                  </a:lnTo>
                  <a:lnTo>
                    <a:pt x="763" y="2294"/>
                  </a:lnTo>
                  <a:lnTo>
                    <a:pt x="785" y="2312"/>
                  </a:lnTo>
                  <a:lnTo>
                    <a:pt x="805" y="2328"/>
                  </a:lnTo>
                  <a:lnTo>
                    <a:pt x="1525" y="2328"/>
                  </a:lnTo>
                  <a:lnTo>
                    <a:pt x="1546" y="2312"/>
                  </a:lnTo>
                  <a:lnTo>
                    <a:pt x="1567" y="2294"/>
                  </a:lnTo>
                  <a:lnTo>
                    <a:pt x="1589" y="2274"/>
                  </a:lnTo>
                  <a:lnTo>
                    <a:pt x="1607" y="2251"/>
                  </a:lnTo>
                  <a:lnTo>
                    <a:pt x="1622" y="2226"/>
                  </a:lnTo>
                  <a:lnTo>
                    <a:pt x="1632" y="2199"/>
                  </a:lnTo>
                  <a:lnTo>
                    <a:pt x="1636" y="2170"/>
                  </a:lnTo>
                  <a:lnTo>
                    <a:pt x="1638" y="2119"/>
                  </a:lnTo>
                  <a:lnTo>
                    <a:pt x="1647" y="2070"/>
                  </a:lnTo>
                  <a:lnTo>
                    <a:pt x="1660" y="2023"/>
                  </a:lnTo>
                  <a:lnTo>
                    <a:pt x="1677" y="1979"/>
                  </a:lnTo>
                  <a:lnTo>
                    <a:pt x="1697" y="1936"/>
                  </a:lnTo>
                  <a:lnTo>
                    <a:pt x="1722" y="1893"/>
                  </a:lnTo>
                  <a:lnTo>
                    <a:pt x="1747" y="1851"/>
                  </a:lnTo>
                  <a:lnTo>
                    <a:pt x="1775" y="1810"/>
                  </a:lnTo>
                  <a:lnTo>
                    <a:pt x="1803" y="1768"/>
                  </a:lnTo>
                  <a:lnTo>
                    <a:pt x="1829" y="1731"/>
                  </a:lnTo>
                  <a:lnTo>
                    <a:pt x="1854" y="1693"/>
                  </a:lnTo>
                  <a:lnTo>
                    <a:pt x="1879" y="1654"/>
                  </a:lnTo>
                  <a:lnTo>
                    <a:pt x="1905" y="1612"/>
                  </a:lnTo>
                  <a:lnTo>
                    <a:pt x="1927" y="1569"/>
                  </a:lnTo>
                  <a:lnTo>
                    <a:pt x="1950" y="1523"/>
                  </a:lnTo>
                  <a:lnTo>
                    <a:pt x="1971" y="1475"/>
                  </a:lnTo>
                  <a:lnTo>
                    <a:pt x="1989" y="1425"/>
                  </a:lnTo>
                  <a:lnTo>
                    <a:pt x="2005" y="1371"/>
                  </a:lnTo>
                  <a:lnTo>
                    <a:pt x="2018" y="1314"/>
                  </a:lnTo>
                  <a:lnTo>
                    <a:pt x="2027" y="1253"/>
                  </a:lnTo>
                  <a:lnTo>
                    <a:pt x="2033" y="1189"/>
                  </a:lnTo>
                  <a:lnTo>
                    <a:pt x="2036" y="1119"/>
                  </a:lnTo>
                  <a:lnTo>
                    <a:pt x="2032" y="1044"/>
                  </a:lnTo>
                  <a:lnTo>
                    <a:pt x="2023" y="971"/>
                  </a:lnTo>
                  <a:lnTo>
                    <a:pt x="2005" y="899"/>
                  </a:lnTo>
                  <a:lnTo>
                    <a:pt x="1982" y="831"/>
                  </a:lnTo>
                  <a:lnTo>
                    <a:pt x="1953" y="765"/>
                  </a:lnTo>
                  <a:lnTo>
                    <a:pt x="1917" y="702"/>
                  </a:lnTo>
                  <a:lnTo>
                    <a:pt x="1877" y="643"/>
                  </a:lnTo>
                  <a:lnTo>
                    <a:pt x="1831" y="587"/>
                  </a:lnTo>
                  <a:lnTo>
                    <a:pt x="1781" y="536"/>
                  </a:lnTo>
                  <a:lnTo>
                    <a:pt x="1726" y="488"/>
                  </a:lnTo>
                  <a:lnTo>
                    <a:pt x="1667" y="444"/>
                  </a:lnTo>
                  <a:lnTo>
                    <a:pt x="1605" y="405"/>
                  </a:lnTo>
                  <a:lnTo>
                    <a:pt x="1539" y="373"/>
                  </a:lnTo>
                  <a:lnTo>
                    <a:pt x="1469" y="345"/>
                  </a:lnTo>
                  <a:lnTo>
                    <a:pt x="1396" y="323"/>
                  </a:lnTo>
                  <a:lnTo>
                    <a:pt x="1322" y="306"/>
                  </a:lnTo>
                  <a:lnTo>
                    <a:pt x="1245" y="297"/>
                  </a:lnTo>
                  <a:lnTo>
                    <a:pt x="1165" y="293"/>
                  </a:lnTo>
                  <a:close/>
                  <a:moveTo>
                    <a:pt x="1165" y="0"/>
                  </a:moveTo>
                  <a:lnTo>
                    <a:pt x="1260" y="4"/>
                  </a:lnTo>
                  <a:lnTo>
                    <a:pt x="1354" y="16"/>
                  </a:lnTo>
                  <a:lnTo>
                    <a:pt x="1445" y="34"/>
                  </a:lnTo>
                  <a:lnTo>
                    <a:pt x="1534" y="58"/>
                  </a:lnTo>
                  <a:lnTo>
                    <a:pt x="1618" y="89"/>
                  </a:lnTo>
                  <a:lnTo>
                    <a:pt x="1700" y="126"/>
                  </a:lnTo>
                  <a:lnTo>
                    <a:pt x="1778" y="169"/>
                  </a:lnTo>
                  <a:lnTo>
                    <a:pt x="1853" y="217"/>
                  </a:lnTo>
                  <a:lnTo>
                    <a:pt x="1923" y="270"/>
                  </a:lnTo>
                  <a:lnTo>
                    <a:pt x="1989" y="329"/>
                  </a:lnTo>
                  <a:lnTo>
                    <a:pt x="2049" y="391"/>
                  </a:lnTo>
                  <a:lnTo>
                    <a:pt x="2106" y="459"/>
                  </a:lnTo>
                  <a:lnTo>
                    <a:pt x="2156" y="530"/>
                  </a:lnTo>
                  <a:lnTo>
                    <a:pt x="2201" y="605"/>
                  </a:lnTo>
                  <a:lnTo>
                    <a:pt x="2239" y="684"/>
                  </a:lnTo>
                  <a:lnTo>
                    <a:pt x="2271" y="767"/>
                  </a:lnTo>
                  <a:lnTo>
                    <a:pt x="2297" y="850"/>
                  </a:lnTo>
                  <a:lnTo>
                    <a:pt x="2315" y="937"/>
                  </a:lnTo>
                  <a:lnTo>
                    <a:pt x="2327" y="1027"/>
                  </a:lnTo>
                  <a:lnTo>
                    <a:pt x="2331" y="1119"/>
                  </a:lnTo>
                  <a:lnTo>
                    <a:pt x="2328" y="1197"/>
                  </a:lnTo>
                  <a:lnTo>
                    <a:pt x="2322" y="1271"/>
                  </a:lnTo>
                  <a:lnTo>
                    <a:pt x="2313" y="1340"/>
                  </a:lnTo>
                  <a:lnTo>
                    <a:pt x="2299" y="1407"/>
                  </a:lnTo>
                  <a:lnTo>
                    <a:pt x="2284" y="1469"/>
                  </a:lnTo>
                  <a:lnTo>
                    <a:pt x="2266" y="1528"/>
                  </a:lnTo>
                  <a:lnTo>
                    <a:pt x="2244" y="1584"/>
                  </a:lnTo>
                  <a:lnTo>
                    <a:pt x="2222" y="1637"/>
                  </a:lnTo>
                  <a:lnTo>
                    <a:pt x="2198" y="1686"/>
                  </a:lnTo>
                  <a:lnTo>
                    <a:pt x="2174" y="1732"/>
                  </a:lnTo>
                  <a:lnTo>
                    <a:pt x="2148" y="1778"/>
                  </a:lnTo>
                  <a:lnTo>
                    <a:pt x="2122" y="1820"/>
                  </a:lnTo>
                  <a:lnTo>
                    <a:pt x="2097" y="1859"/>
                  </a:lnTo>
                  <a:lnTo>
                    <a:pt x="2072" y="1896"/>
                  </a:lnTo>
                  <a:lnTo>
                    <a:pt x="2047" y="1932"/>
                  </a:lnTo>
                  <a:lnTo>
                    <a:pt x="2018" y="1976"/>
                  </a:lnTo>
                  <a:lnTo>
                    <a:pt x="1991" y="2016"/>
                  </a:lnTo>
                  <a:lnTo>
                    <a:pt x="1970" y="2052"/>
                  </a:lnTo>
                  <a:lnTo>
                    <a:pt x="1953" y="2084"/>
                  </a:lnTo>
                  <a:lnTo>
                    <a:pt x="1941" y="2114"/>
                  </a:lnTo>
                  <a:lnTo>
                    <a:pt x="1932" y="2142"/>
                  </a:lnTo>
                  <a:lnTo>
                    <a:pt x="1930" y="2170"/>
                  </a:lnTo>
                  <a:lnTo>
                    <a:pt x="1926" y="2224"/>
                  </a:lnTo>
                  <a:lnTo>
                    <a:pt x="1915" y="2276"/>
                  </a:lnTo>
                  <a:lnTo>
                    <a:pt x="1899" y="2328"/>
                  </a:lnTo>
                  <a:lnTo>
                    <a:pt x="1873" y="2378"/>
                  </a:lnTo>
                  <a:lnTo>
                    <a:pt x="1843" y="2426"/>
                  </a:lnTo>
                  <a:lnTo>
                    <a:pt x="1806" y="2471"/>
                  </a:lnTo>
                  <a:lnTo>
                    <a:pt x="1763" y="2514"/>
                  </a:lnTo>
                  <a:lnTo>
                    <a:pt x="1713" y="2554"/>
                  </a:lnTo>
                  <a:lnTo>
                    <a:pt x="1712" y="2578"/>
                  </a:lnTo>
                  <a:lnTo>
                    <a:pt x="1711" y="2606"/>
                  </a:lnTo>
                  <a:lnTo>
                    <a:pt x="1708" y="2637"/>
                  </a:lnTo>
                  <a:lnTo>
                    <a:pt x="1707" y="2670"/>
                  </a:lnTo>
                  <a:lnTo>
                    <a:pt x="1705" y="2702"/>
                  </a:lnTo>
                  <a:lnTo>
                    <a:pt x="1704" y="2734"/>
                  </a:lnTo>
                  <a:lnTo>
                    <a:pt x="1701" y="2765"/>
                  </a:lnTo>
                  <a:lnTo>
                    <a:pt x="1700" y="2793"/>
                  </a:lnTo>
                  <a:lnTo>
                    <a:pt x="1699" y="2816"/>
                  </a:lnTo>
                  <a:lnTo>
                    <a:pt x="1697" y="2835"/>
                  </a:lnTo>
                  <a:lnTo>
                    <a:pt x="1697" y="2847"/>
                  </a:lnTo>
                  <a:lnTo>
                    <a:pt x="1696" y="2850"/>
                  </a:lnTo>
                  <a:lnTo>
                    <a:pt x="1696" y="2865"/>
                  </a:lnTo>
                  <a:lnTo>
                    <a:pt x="1694" y="2881"/>
                  </a:lnTo>
                  <a:lnTo>
                    <a:pt x="1689" y="2899"/>
                  </a:lnTo>
                  <a:lnTo>
                    <a:pt x="1683" y="2918"/>
                  </a:lnTo>
                  <a:lnTo>
                    <a:pt x="1673" y="2940"/>
                  </a:lnTo>
                  <a:lnTo>
                    <a:pt x="1661" y="2960"/>
                  </a:lnTo>
                  <a:lnTo>
                    <a:pt x="1646" y="2982"/>
                  </a:lnTo>
                  <a:lnTo>
                    <a:pt x="1626" y="3004"/>
                  </a:lnTo>
                  <a:lnTo>
                    <a:pt x="1602" y="3025"/>
                  </a:lnTo>
                  <a:lnTo>
                    <a:pt x="1573" y="3046"/>
                  </a:lnTo>
                  <a:lnTo>
                    <a:pt x="1540" y="3065"/>
                  </a:lnTo>
                  <a:lnTo>
                    <a:pt x="1501" y="3084"/>
                  </a:lnTo>
                  <a:lnTo>
                    <a:pt x="1455" y="3101"/>
                  </a:lnTo>
                  <a:lnTo>
                    <a:pt x="1429" y="3135"/>
                  </a:lnTo>
                  <a:lnTo>
                    <a:pt x="1396" y="3166"/>
                  </a:lnTo>
                  <a:lnTo>
                    <a:pt x="1360" y="3194"/>
                  </a:lnTo>
                  <a:lnTo>
                    <a:pt x="1335" y="3208"/>
                  </a:lnTo>
                  <a:lnTo>
                    <a:pt x="1307" y="3216"/>
                  </a:lnTo>
                  <a:lnTo>
                    <a:pt x="1279" y="3218"/>
                  </a:lnTo>
                  <a:lnTo>
                    <a:pt x="1052" y="3218"/>
                  </a:lnTo>
                  <a:lnTo>
                    <a:pt x="1023" y="3216"/>
                  </a:lnTo>
                  <a:lnTo>
                    <a:pt x="996" y="3208"/>
                  </a:lnTo>
                  <a:lnTo>
                    <a:pt x="970" y="3194"/>
                  </a:lnTo>
                  <a:lnTo>
                    <a:pt x="934" y="3166"/>
                  </a:lnTo>
                  <a:lnTo>
                    <a:pt x="902" y="3135"/>
                  </a:lnTo>
                  <a:lnTo>
                    <a:pt x="875" y="3101"/>
                  </a:lnTo>
                  <a:lnTo>
                    <a:pt x="827" y="3082"/>
                  </a:lnTo>
                  <a:lnTo>
                    <a:pt x="786" y="3063"/>
                  </a:lnTo>
                  <a:lnTo>
                    <a:pt x="750" y="3041"/>
                  </a:lnTo>
                  <a:lnTo>
                    <a:pt x="721" y="3019"/>
                  </a:lnTo>
                  <a:lnTo>
                    <a:pt x="697" y="2996"/>
                  </a:lnTo>
                  <a:lnTo>
                    <a:pt x="678" y="2972"/>
                  </a:lnTo>
                  <a:lnTo>
                    <a:pt x="663" y="2949"/>
                  </a:lnTo>
                  <a:lnTo>
                    <a:pt x="651" y="2927"/>
                  </a:lnTo>
                  <a:lnTo>
                    <a:pt x="644" y="2905"/>
                  </a:lnTo>
                  <a:lnTo>
                    <a:pt x="638" y="2885"/>
                  </a:lnTo>
                  <a:lnTo>
                    <a:pt x="636" y="2867"/>
                  </a:lnTo>
                  <a:lnTo>
                    <a:pt x="634" y="2850"/>
                  </a:lnTo>
                  <a:lnTo>
                    <a:pt x="634" y="2850"/>
                  </a:lnTo>
                  <a:lnTo>
                    <a:pt x="634" y="2847"/>
                  </a:lnTo>
                  <a:lnTo>
                    <a:pt x="633" y="2835"/>
                  </a:lnTo>
                  <a:lnTo>
                    <a:pt x="632" y="2816"/>
                  </a:lnTo>
                  <a:lnTo>
                    <a:pt x="631" y="2793"/>
                  </a:lnTo>
                  <a:lnTo>
                    <a:pt x="630" y="2765"/>
                  </a:lnTo>
                  <a:lnTo>
                    <a:pt x="627" y="2734"/>
                  </a:lnTo>
                  <a:lnTo>
                    <a:pt x="626" y="2702"/>
                  </a:lnTo>
                  <a:lnTo>
                    <a:pt x="624" y="2670"/>
                  </a:lnTo>
                  <a:lnTo>
                    <a:pt x="622" y="2637"/>
                  </a:lnTo>
                  <a:lnTo>
                    <a:pt x="620" y="2606"/>
                  </a:lnTo>
                  <a:lnTo>
                    <a:pt x="619" y="2578"/>
                  </a:lnTo>
                  <a:lnTo>
                    <a:pt x="618" y="2554"/>
                  </a:lnTo>
                  <a:lnTo>
                    <a:pt x="568" y="2514"/>
                  </a:lnTo>
                  <a:lnTo>
                    <a:pt x="525" y="2471"/>
                  </a:lnTo>
                  <a:lnTo>
                    <a:pt x="487" y="2426"/>
                  </a:lnTo>
                  <a:lnTo>
                    <a:pt x="457" y="2378"/>
                  </a:lnTo>
                  <a:lnTo>
                    <a:pt x="432" y="2328"/>
                  </a:lnTo>
                  <a:lnTo>
                    <a:pt x="415" y="2276"/>
                  </a:lnTo>
                  <a:lnTo>
                    <a:pt x="404" y="2224"/>
                  </a:lnTo>
                  <a:lnTo>
                    <a:pt x="401" y="2170"/>
                  </a:lnTo>
                  <a:lnTo>
                    <a:pt x="398" y="2142"/>
                  </a:lnTo>
                  <a:lnTo>
                    <a:pt x="390" y="2114"/>
                  </a:lnTo>
                  <a:lnTo>
                    <a:pt x="378" y="2084"/>
                  </a:lnTo>
                  <a:lnTo>
                    <a:pt x="361" y="2052"/>
                  </a:lnTo>
                  <a:lnTo>
                    <a:pt x="339" y="2016"/>
                  </a:lnTo>
                  <a:lnTo>
                    <a:pt x="314" y="1976"/>
                  </a:lnTo>
                  <a:lnTo>
                    <a:pt x="284" y="1933"/>
                  </a:lnTo>
                  <a:lnTo>
                    <a:pt x="260" y="1897"/>
                  </a:lnTo>
                  <a:lnTo>
                    <a:pt x="235" y="1859"/>
                  </a:lnTo>
                  <a:lnTo>
                    <a:pt x="208" y="1820"/>
                  </a:lnTo>
                  <a:lnTo>
                    <a:pt x="183" y="1778"/>
                  </a:lnTo>
                  <a:lnTo>
                    <a:pt x="158" y="1734"/>
                  </a:lnTo>
                  <a:lnTo>
                    <a:pt x="132" y="1686"/>
                  </a:lnTo>
                  <a:lnTo>
                    <a:pt x="108" y="1637"/>
                  </a:lnTo>
                  <a:lnTo>
                    <a:pt x="87" y="1584"/>
                  </a:lnTo>
                  <a:lnTo>
                    <a:pt x="65" y="1528"/>
                  </a:lnTo>
                  <a:lnTo>
                    <a:pt x="47" y="1469"/>
                  </a:lnTo>
                  <a:lnTo>
                    <a:pt x="31" y="1407"/>
                  </a:lnTo>
                  <a:lnTo>
                    <a:pt x="18" y="1340"/>
                  </a:lnTo>
                  <a:lnTo>
                    <a:pt x="8" y="1271"/>
                  </a:lnTo>
                  <a:lnTo>
                    <a:pt x="2" y="1197"/>
                  </a:lnTo>
                  <a:lnTo>
                    <a:pt x="0" y="1119"/>
                  </a:lnTo>
                  <a:lnTo>
                    <a:pt x="3" y="1027"/>
                  </a:lnTo>
                  <a:lnTo>
                    <a:pt x="16" y="937"/>
                  </a:lnTo>
                  <a:lnTo>
                    <a:pt x="34" y="850"/>
                  </a:lnTo>
                  <a:lnTo>
                    <a:pt x="60" y="767"/>
                  </a:lnTo>
                  <a:lnTo>
                    <a:pt x="91" y="684"/>
                  </a:lnTo>
                  <a:lnTo>
                    <a:pt x="130" y="605"/>
                  </a:lnTo>
                  <a:lnTo>
                    <a:pt x="174" y="530"/>
                  </a:lnTo>
                  <a:lnTo>
                    <a:pt x="225" y="459"/>
                  </a:lnTo>
                  <a:lnTo>
                    <a:pt x="282" y="391"/>
                  </a:lnTo>
                  <a:lnTo>
                    <a:pt x="342" y="329"/>
                  </a:lnTo>
                  <a:lnTo>
                    <a:pt x="408" y="270"/>
                  </a:lnTo>
                  <a:lnTo>
                    <a:pt x="478" y="217"/>
                  </a:lnTo>
                  <a:lnTo>
                    <a:pt x="553" y="169"/>
                  </a:lnTo>
                  <a:lnTo>
                    <a:pt x="631" y="126"/>
                  </a:lnTo>
                  <a:lnTo>
                    <a:pt x="713" y="89"/>
                  </a:lnTo>
                  <a:lnTo>
                    <a:pt x="798" y="58"/>
                  </a:lnTo>
                  <a:lnTo>
                    <a:pt x="886" y="34"/>
                  </a:lnTo>
                  <a:lnTo>
                    <a:pt x="976" y="16"/>
                  </a:lnTo>
                  <a:lnTo>
                    <a:pt x="1070" y="4"/>
                  </a:lnTo>
                  <a:lnTo>
                    <a:pt x="11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6" name="Freeform 910">
              <a:extLst>
                <a:ext uri="{FF2B5EF4-FFF2-40B4-BE49-F238E27FC236}">
                  <a16:creationId xmlns:a16="http://schemas.microsoft.com/office/drawing/2014/main" id="{DAEC0165-075E-0604-6F15-B55F1295C78C}"/>
                </a:ext>
              </a:extLst>
            </p:cNvPr>
            <p:cNvSpPr>
              <a:spLocks/>
            </p:cNvSpPr>
            <p:nvPr/>
          </p:nvSpPr>
          <p:spPr bwMode="auto">
            <a:xfrm>
              <a:off x="5382" y="367"/>
              <a:ext cx="29" cy="73"/>
            </a:xfrm>
            <a:custGeom>
              <a:avLst/>
              <a:gdLst>
                <a:gd name="T0" fmla="*/ 73 w 147"/>
                <a:gd name="T1" fmla="*/ 0 h 364"/>
                <a:gd name="T2" fmla="*/ 73 w 147"/>
                <a:gd name="T3" fmla="*/ 0 h 364"/>
                <a:gd name="T4" fmla="*/ 93 w 147"/>
                <a:gd name="T5" fmla="*/ 2 h 364"/>
                <a:gd name="T6" fmla="*/ 111 w 147"/>
                <a:gd name="T7" fmla="*/ 9 h 364"/>
                <a:gd name="T8" fmla="*/ 125 w 147"/>
                <a:gd name="T9" fmla="*/ 21 h 364"/>
                <a:gd name="T10" fmla="*/ 137 w 147"/>
                <a:gd name="T11" fmla="*/ 36 h 364"/>
                <a:gd name="T12" fmla="*/ 144 w 147"/>
                <a:gd name="T13" fmla="*/ 53 h 364"/>
                <a:gd name="T14" fmla="*/ 147 w 147"/>
                <a:gd name="T15" fmla="*/ 73 h 364"/>
                <a:gd name="T16" fmla="*/ 147 w 147"/>
                <a:gd name="T17" fmla="*/ 291 h 364"/>
                <a:gd name="T18" fmla="*/ 144 w 147"/>
                <a:gd name="T19" fmla="*/ 312 h 364"/>
                <a:gd name="T20" fmla="*/ 137 w 147"/>
                <a:gd name="T21" fmla="*/ 328 h 364"/>
                <a:gd name="T22" fmla="*/ 125 w 147"/>
                <a:gd name="T23" fmla="*/ 344 h 364"/>
                <a:gd name="T24" fmla="*/ 111 w 147"/>
                <a:gd name="T25" fmla="*/ 355 h 364"/>
                <a:gd name="T26" fmla="*/ 93 w 147"/>
                <a:gd name="T27" fmla="*/ 362 h 364"/>
                <a:gd name="T28" fmla="*/ 73 w 147"/>
                <a:gd name="T29" fmla="*/ 364 h 364"/>
                <a:gd name="T30" fmla="*/ 54 w 147"/>
                <a:gd name="T31" fmla="*/ 362 h 364"/>
                <a:gd name="T32" fmla="*/ 36 w 147"/>
                <a:gd name="T33" fmla="*/ 355 h 364"/>
                <a:gd name="T34" fmla="*/ 22 w 147"/>
                <a:gd name="T35" fmla="*/ 344 h 364"/>
                <a:gd name="T36" fmla="*/ 10 w 147"/>
                <a:gd name="T37" fmla="*/ 328 h 364"/>
                <a:gd name="T38" fmla="*/ 2 w 147"/>
                <a:gd name="T39" fmla="*/ 312 h 364"/>
                <a:gd name="T40" fmla="*/ 0 w 147"/>
                <a:gd name="T41" fmla="*/ 291 h 364"/>
                <a:gd name="T42" fmla="*/ 0 w 147"/>
                <a:gd name="T43" fmla="*/ 73 h 364"/>
                <a:gd name="T44" fmla="*/ 2 w 147"/>
                <a:gd name="T45" fmla="*/ 53 h 364"/>
                <a:gd name="T46" fmla="*/ 10 w 147"/>
                <a:gd name="T47" fmla="*/ 36 h 364"/>
                <a:gd name="T48" fmla="*/ 22 w 147"/>
                <a:gd name="T49" fmla="*/ 21 h 364"/>
                <a:gd name="T50" fmla="*/ 36 w 147"/>
                <a:gd name="T51" fmla="*/ 9 h 364"/>
                <a:gd name="T52" fmla="*/ 54 w 147"/>
                <a:gd name="T53" fmla="*/ 2 h 364"/>
                <a:gd name="T54" fmla="*/ 73 w 147"/>
                <a:gd name="T5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7" h="364">
                  <a:moveTo>
                    <a:pt x="73" y="0"/>
                  </a:moveTo>
                  <a:lnTo>
                    <a:pt x="73" y="0"/>
                  </a:lnTo>
                  <a:lnTo>
                    <a:pt x="93" y="2"/>
                  </a:lnTo>
                  <a:lnTo>
                    <a:pt x="111" y="9"/>
                  </a:lnTo>
                  <a:lnTo>
                    <a:pt x="125" y="21"/>
                  </a:lnTo>
                  <a:lnTo>
                    <a:pt x="137" y="36"/>
                  </a:lnTo>
                  <a:lnTo>
                    <a:pt x="144" y="53"/>
                  </a:lnTo>
                  <a:lnTo>
                    <a:pt x="147" y="73"/>
                  </a:lnTo>
                  <a:lnTo>
                    <a:pt x="147" y="291"/>
                  </a:lnTo>
                  <a:lnTo>
                    <a:pt x="144" y="312"/>
                  </a:lnTo>
                  <a:lnTo>
                    <a:pt x="137" y="328"/>
                  </a:lnTo>
                  <a:lnTo>
                    <a:pt x="125" y="344"/>
                  </a:lnTo>
                  <a:lnTo>
                    <a:pt x="111" y="355"/>
                  </a:lnTo>
                  <a:lnTo>
                    <a:pt x="93" y="362"/>
                  </a:lnTo>
                  <a:lnTo>
                    <a:pt x="73" y="364"/>
                  </a:lnTo>
                  <a:lnTo>
                    <a:pt x="54" y="362"/>
                  </a:lnTo>
                  <a:lnTo>
                    <a:pt x="36" y="355"/>
                  </a:lnTo>
                  <a:lnTo>
                    <a:pt x="22" y="344"/>
                  </a:lnTo>
                  <a:lnTo>
                    <a:pt x="10" y="328"/>
                  </a:lnTo>
                  <a:lnTo>
                    <a:pt x="2" y="312"/>
                  </a:lnTo>
                  <a:lnTo>
                    <a:pt x="0" y="291"/>
                  </a:lnTo>
                  <a:lnTo>
                    <a:pt x="0" y="73"/>
                  </a:lnTo>
                  <a:lnTo>
                    <a:pt x="2" y="53"/>
                  </a:lnTo>
                  <a:lnTo>
                    <a:pt x="10" y="36"/>
                  </a:lnTo>
                  <a:lnTo>
                    <a:pt x="22" y="21"/>
                  </a:lnTo>
                  <a:lnTo>
                    <a:pt x="36" y="9"/>
                  </a:lnTo>
                  <a:lnTo>
                    <a:pt x="54" y="2"/>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7" name="Freeform 911">
              <a:extLst>
                <a:ext uri="{FF2B5EF4-FFF2-40B4-BE49-F238E27FC236}">
                  <a16:creationId xmlns:a16="http://schemas.microsoft.com/office/drawing/2014/main" id="{F752D134-8D10-5D99-0786-D0FD68197152}"/>
                </a:ext>
              </a:extLst>
            </p:cNvPr>
            <p:cNvSpPr>
              <a:spLocks/>
            </p:cNvSpPr>
            <p:nvPr/>
          </p:nvSpPr>
          <p:spPr bwMode="auto">
            <a:xfrm>
              <a:off x="5216" y="411"/>
              <a:ext cx="51" cy="68"/>
            </a:xfrm>
            <a:custGeom>
              <a:avLst/>
              <a:gdLst>
                <a:gd name="T0" fmla="*/ 74 w 258"/>
                <a:gd name="T1" fmla="*/ 0 h 337"/>
                <a:gd name="T2" fmla="*/ 93 w 258"/>
                <a:gd name="T3" fmla="*/ 2 h 337"/>
                <a:gd name="T4" fmla="*/ 110 w 258"/>
                <a:gd name="T5" fmla="*/ 9 h 337"/>
                <a:gd name="T6" fmla="*/ 126 w 258"/>
                <a:gd name="T7" fmla="*/ 21 h 337"/>
                <a:gd name="T8" fmla="*/ 138 w 258"/>
                <a:gd name="T9" fmla="*/ 37 h 337"/>
                <a:gd name="T10" fmla="*/ 248 w 258"/>
                <a:gd name="T11" fmla="*/ 227 h 337"/>
                <a:gd name="T12" fmla="*/ 256 w 258"/>
                <a:gd name="T13" fmla="*/ 245 h 337"/>
                <a:gd name="T14" fmla="*/ 258 w 258"/>
                <a:gd name="T15" fmla="*/ 264 h 337"/>
                <a:gd name="T16" fmla="*/ 256 w 258"/>
                <a:gd name="T17" fmla="*/ 282 h 337"/>
                <a:gd name="T18" fmla="*/ 248 w 258"/>
                <a:gd name="T19" fmla="*/ 300 h 337"/>
                <a:gd name="T20" fmla="*/ 238 w 258"/>
                <a:gd name="T21" fmla="*/ 315 h 337"/>
                <a:gd name="T22" fmla="*/ 222 w 258"/>
                <a:gd name="T23" fmla="*/ 327 h 337"/>
                <a:gd name="T24" fmla="*/ 204 w 258"/>
                <a:gd name="T25" fmla="*/ 334 h 337"/>
                <a:gd name="T26" fmla="*/ 185 w 258"/>
                <a:gd name="T27" fmla="*/ 337 h 337"/>
                <a:gd name="T28" fmla="*/ 165 w 258"/>
                <a:gd name="T29" fmla="*/ 334 h 337"/>
                <a:gd name="T30" fmla="*/ 148 w 258"/>
                <a:gd name="T31" fmla="*/ 327 h 337"/>
                <a:gd name="T32" fmla="*/ 133 w 258"/>
                <a:gd name="T33" fmla="*/ 315 h 337"/>
                <a:gd name="T34" fmla="*/ 121 w 258"/>
                <a:gd name="T35" fmla="*/ 300 h 337"/>
                <a:gd name="T36" fmla="*/ 10 w 258"/>
                <a:gd name="T37" fmla="*/ 110 h 337"/>
                <a:gd name="T38" fmla="*/ 3 w 258"/>
                <a:gd name="T39" fmla="*/ 92 h 337"/>
                <a:gd name="T40" fmla="*/ 0 w 258"/>
                <a:gd name="T41" fmla="*/ 73 h 337"/>
                <a:gd name="T42" fmla="*/ 3 w 258"/>
                <a:gd name="T43" fmla="*/ 55 h 337"/>
                <a:gd name="T44" fmla="*/ 10 w 258"/>
                <a:gd name="T45" fmla="*/ 37 h 337"/>
                <a:gd name="T46" fmla="*/ 22 w 258"/>
                <a:gd name="T47" fmla="*/ 22 h 337"/>
                <a:gd name="T48" fmla="*/ 36 w 258"/>
                <a:gd name="T49" fmla="*/ 10 h 337"/>
                <a:gd name="T50" fmla="*/ 56 w 258"/>
                <a:gd name="T51" fmla="*/ 2 h 337"/>
                <a:gd name="T52" fmla="*/ 74 w 258"/>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 h="337">
                  <a:moveTo>
                    <a:pt x="74" y="0"/>
                  </a:moveTo>
                  <a:lnTo>
                    <a:pt x="93" y="2"/>
                  </a:lnTo>
                  <a:lnTo>
                    <a:pt x="110" y="9"/>
                  </a:lnTo>
                  <a:lnTo>
                    <a:pt x="126" y="21"/>
                  </a:lnTo>
                  <a:lnTo>
                    <a:pt x="138" y="37"/>
                  </a:lnTo>
                  <a:lnTo>
                    <a:pt x="248" y="227"/>
                  </a:lnTo>
                  <a:lnTo>
                    <a:pt x="256" y="245"/>
                  </a:lnTo>
                  <a:lnTo>
                    <a:pt x="258" y="264"/>
                  </a:lnTo>
                  <a:lnTo>
                    <a:pt x="256" y="282"/>
                  </a:lnTo>
                  <a:lnTo>
                    <a:pt x="248" y="300"/>
                  </a:lnTo>
                  <a:lnTo>
                    <a:pt x="238" y="315"/>
                  </a:lnTo>
                  <a:lnTo>
                    <a:pt x="222" y="327"/>
                  </a:lnTo>
                  <a:lnTo>
                    <a:pt x="204" y="334"/>
                  </a:lnTo>
                  <a:lnTo>
                    <a:pt x="185" y="337"/>
                  </a:lnTo>
                  <a:lnTo>
                    <a:pt x="165" y="334"/>
                  </a:lnTo>
                  <a:lnTo>
                    <a:pt x="148" y="327"/>
                  </a:lnTo>
                  <a:lnTo>
                    <a:pt x="133" y="315"/>
                  </a:lnTo>
                  <a:lnTo>
                    <a:pt x="121" y="300"/>
                  </a:lnTo>
                  <a:lnTo>
                    <a:pt x="10" y="110"/>
                  </a:lnTo>
                  <a:lnTo>
                    <a:pt x="3" y="92"/>
                  </a:lnTo>
                  <a:lnTo>
                    <a:pt x="0" y="73"/>
                  </a:lnTo>
                  <a:lnTo>
                    <a:pt x="3" y="55"/>
                  </a:lnTo>
                  <a:lnTo>
                    <a:pt x="10" y="37"/>
                  </a:lnTo>
                  <a:lnTo>
                    <a:pt x="22" y="22"/>
                  </a:lnTo>
                  <a:lnTo>
                    <a:pt x="36" y="10"/>
                  </a:lnTo>
                  <a:lnTo>
                    <a:pt x="56" y="2"/>
                  </a:lnTo>
                  <a:lnTo>
                    <a:pt x="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9" name="Freeform 912">
              <a:extLst>
                <a:ext uri="{FF2B5EF4-FFF2-40B4-BE49-F238E27FC236}">
                  <a16:creationId xmlns:a16="http://schemas.microsoft.com/office/drawing/2014/main" id="{3309953F-5E6D-EEE6-A5B9-D9A97EA364B9}"/>
                </a:ext>
              </a:extLst>
            </p:cNvPr>
            <p:cNvSpPr>
              <a:spLocks/>
            </p:cNvSpPr>
            <p:nvPr/>
          </p:nvSpPr>
          <p:spPr bwMode="auto">
            <a:xfrm>
              <a:off x="5094" y="532"/>
              <a:ext cx="68" cy="51"/>
            </a:xfrm>
            <a:custGeom>
              <a:avLst/>
              <a:gdLst>
                <a:gd name="T0" fmla="*/ 73 w 338"/>
                <a:gd name="T1" fmla="*/ 0 h 256"/>
                <a:gd name="T2" fmla="*/ 91 w 338"/>
                <a:gd name="T3" fmla="*/ 3 h 256"/>
                <a:gd name="T4" fmla="*/ 110 w 338"/>
                <a:gd name="T5" fmla="*/ 10 h 256"/>
                <a:gd name="T6" fmla="*/ 302 w 338"/>
                <a:gd name="T7" fmla="*/ 119 h 256"/>
                <a:gd name="T8" fmla="*/ 317 w 338"/>
                <a:gd name="T9" fmla="*/ 132 h 256"/>
                <a:gd name="T10" fmla="*/ 328 w 338"/>
                <a:gd name="T11" fmla="*/ 146 h 256"/>
                <a:gd name="T12" fmla="*/ 335 w 338"/>
                <a:gd name="T13" fmla="*/ 164 h 256"/>
                <a:gd name="T14" fmla="*/ 338 w 338"/>
                <a:gd name="T15" fmla="*/ 182 h 256"/>
                <a:gd name="T16" fmla="*/ 335 w 338"/>
                <a:gd name="T17" fmla="*/ 201 h 256"/>
                <a:gd name="T18" fmla="*/ 328 w 338"/>
                <a:gd name="T19" fmla="*/ 219 h 256"/>
                <a:gd name="T20" fmla="*/ 316 w 338"/>
                <a:gd name="T21" fmla="*/ 235 h 256"/>
                <a:gd name="T22" fmla="*/ 301 w 338"/>
                <a:gd name="T23" fmla="*/ 247 h 256"/>
                <a:gd name="T24" fmla="*/ 282 w 338"/>
                <a:gd name="T25" fmla="*/ 254 h 256"/>
                <a:gd name="T26" fmla="*/ 264 w 338"/>
                <a:gd name="T27" fmla="*/ 256 h 256"/>
                <a:gd name="T28" fmla="*/ 245 w 338"/>
                <a:gd name="T29" fmla="*/ 254 h 256"/>
                <a:gd name="T30" fmla="*/ 227 w 338"/>
                <a:gd name="T31" fmla="*/ 245 h 256"/>
                <a:gd name="T32" fmla="*/ 36 w 338"/>
                <a:gd name="T33" fmla="*/ 137 h 256"/>
                <a:gd name="T34" fmla="*/ 20 w 338"/>
                <a:gd name="T35" fmla="*/ 125 h 256"/>
                <a:gd name="T36" fmla="*/ 9 w 338"/>
                <a:gd name="T37" fmla="*/ 109 h 256"/>
                <a:gd name="T38" fmla="*/ 2 w 338"/>
                <a:gd name="T39" fmla="*/ 92 h 256"/>
                <a:gd name="T40" fmla="*/ 0 w 338"/>
                <a:gd name="T41" fmla="*/ 73 h 256"/>
                <a:gd name="T42" fmla="*/ 2 w 338"/>
                <a:gd name="T43" fmla="*/ 54 h 256"/>
                <a:gd name="T44" fmla="*/ 9 w 338"/>
                <a:gd name="T45" fmla="*/ 36 h 256"/>
                <a:gd name="T46" fmla="*/ 21 w 338"/>
                <a:gd name="T47" fmla="*/ 21 h 256"/>
                <a:gd name="T48" fmla="*/ 37 w 338"/>
                <a:gd name="T49" fmla="*/ 10 h 256"/>
                <a:gd name="T50" fmla="*/ 54 w 338"/>
                <a:gd name="T51" fmla="*/ 3 h 256"/>
                <a:gd name="T52" fmla="*/ 73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73" y="0"/>
                  </a:moveTo>
                  <a:lnTo>
                    <a:pt x="91" y="3"/>
                  </a:lnTo>
                  <a:lnTo>
                    <a:pt x="110" y="10"/>
                  </a:lnTo>
                  <a:lnTo>
                    <a:pt x="302" y="119"/>
                  </a:lnTo>
                  <a:lnTo>
                    <a:pt x="317" y="132"/>
                  </a:lnTo>
                  <a:lnTo>
                    <a:pt x="328" y="146"/>
                  </a:lnTo>
                  <a:lnTo>
                    <a:pt x="335" y="164"/>
                  </a:lnTo>
                  <a:lnTo>
                    <a:pt x="338" y="182"/>
                  </a:lnTo>
                  <a:lnTo>
                    <a:pt x="335" y="201"/>
                  </a:lnTo>
                  <a:lnTo>
                    <a:pt x="328" y="219"/>
                  </a:lnTo>
                  <a:lnTo>
                    <a:pt x="316" y="235"/>
                  </a:lnTo>
                  <a:lnTo>
                    <a:pt x="301" y="247"/>
                  </a:lnTo>
                  <a:lnTo>
                    <a:pt x="282" y="254"/>
                  </a:lnTo>
                  <a:lnTo>
                    <a:pt x="264" y="256"/>
                  </a:lnTo>
                  <a:lnTo>
                    <a:pt x="245" y="254"/>
                  </a:lnTo>
                  <a:lnTo>
                    <a:pt x="227" y="245"/>
                  </a:lnTo>
                  <a:lnTo>
                    <a:pt x="36" y="137"/>
                  </a:lnTo>
                  <a:lnTo>
                    <a:pt x="20" y="125"/>
                  </a:lnTo>
                  <a:lnTo>
                    <a:pt x="9" y="109"/>
                  </a:lnTo>
                  <a:lnTo>
                    <a:pt x="2" y="92"/>
                  </a:lnTo>
                  <a:lnTo>
                    <a:pt x="0" y="73"/>
                  </a:lnTo>
                  <a:lnTo>
                    <a:pt x="2" y="54"/>
                  </a:lnTo>
                  <a:lnTo>
                    <a:pt x="9" y="36"/>
                  </a:lnTo>
                  <a:lnTo>
                    <a:pt x="21" y="21"/>
                  </a:lnTo>
                  <a:lnTo>
                    <a:pt x="37" y="10"/>
                  </a:lnTo>
                  <a:lnTo>
                    <a:pt x="54" y="3"/>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0" name="Freeform 913">
              <a:extLst>
                <a:ext uri="{FF2B5EF4-FFF2-40B4-BE49-F238E27FC236}">
                  <a16:creationId xmlns:a16="http://schemas.microsoft.com/office/drawing/2014/main" id="{908C60B4-10CC-8399-61F6-C0571E0637C1}"/>
                </a:ext>
              </a:extLst>
            </p:cNvPr>
            <p:cNvSpPr>
              <a:spLocks/>
            </p:cNvSpPr>
            <p:nvPr/>
          </p:nvSpPr>
          <p:spPr bwMode="auto">
            <a:xfrm>
              <a:off x="5050" y="696"/>
              <a:ext cx="73" cy="30"/>
            </a:xfrm>
            <a:custGeom>
              <a:avLst/>
              <a:gdLst>
                <a:gd name="T0" fmla="*/ 73 w 368"/>
                <a:gd name="T1" fmla="*/ 0 h 147"/>
                <a:gd name="T2" fmla="*/ 295 w 368"/>
                <a:gd name="T3" fmla="*/ 0 h 147"/>
                <a:gd name="T4" fmla="*/ 314 w 368"/>
                <a:gd name="T5" fmla="*/ 3 h 147"/>
                <a:gd name="T6" fmla="*/ 332 w 368"/>
                <a:gd name="T7" fmla="*/ 11 h 147"/>
                <a:gd name="T8" fmla="*/ 347 w 368"/>
                <a:gd name="T9" fmla="*/ 21 h 147"/>
                <a:gd name="T10" fmla="*/ 359 w 368"/>
                <a:gd name="T11" fmla="*/ 37 h 147"/>
                <a:gd name="T12" fmla="*/ 366 w 368"/>
                <a:gd name="T13" fmla="*/ 54 h 147"/>
                <a:gd name="T14" fmla="*/ 368 w 368"/>
                <a:gd name="T15" fmla="*/ 74 h 147"/>
                <a:gd name="T16" fmla="*/ 366 w 368"/>
                <a:gd name="T17" fmla="*/ 93 h 147"/>
                <a:gd name="T18" fmla="*/ 359 w 368"/>
                <a:gd name="T19" fmla="*/ 110 h 147"/>
                <a:gd name="T20" fmla="*/ 347 w 368"/>
                <a:gd name="T21" fmla="*/ 125 h 147"/>
                <a:gd name="T22" fmla="*/ 332 w 368"/>
                <a:gd name="T23" fmla="*/ 136 h 147"/>
                <a:gd name="T24" fmla="*/ 314 w 368"/>
                <a:gd name="T25" fmla="*/ 144 h 147"/>
                <a:gd name="T26" fmla="*/ 295 w 368"/>
                <a:gd name="T27" fmla="*/ 147 h 147"/>
                <a:gd name="T28" fmla="*/ 73 w 368"/>
                <a:gd name="T29" fmla="*/ 147 h 147"/>
                <a:gd name="T30" fmla="*/ 54 w 368"/>
                <a:gd name="T31" fmla="*/ 144 h 147"/>
                <a:gd name="T32" fmla="*/ 37 w 368"/>
                <a:gd name="T33" fmla="*/ 136 h 147"/>
                <a:gd name="T34" fmla="*/ 21 w 368"/>
                <a:gd name="T35" fmla="*/ 125 h 147"/>
                <a:gd name="T36" fmla="*/ 11 w 368"/>
                <a:gd name="T37" fmla="*/ 110 h 147"/>
                <a:gd name="T38" fmla="*/ 2 w 368"/>
                <a:gd name="T39" fmla="*/ 93 h 147"/>
                <a:gd name="T40" fmla="*/ 0 w 368"/>
                <a:gd name="T41" fmla="*/ 74 h 147"/>
                <a:gd name="T42" fmla="*/ 2 w 368"/>
                <a:gd name="T43" fmla="*/ 54 h 147"/>
                <a:gd name="T44" fmla="*/ 11 w 368"/>
                <a:gd name="T45" fmla="*/ 37 h 147"/>
                <a:gd name="T46" fmla="*/ 21 w 368"/>
                <a:gd name="T47" fmla="*/ 21 h 147"/>
                <a:gd name="T48" fmla="*/ 37 w 368"/>
                <a:gd name="T49" fmla="*/ 11 h 147"/>
                <a:gd name="T50" fmla="*/ 54 w 368"/>
                <a:gd name="T51" fmla="*/ 3 h 147"/>
                <a:gd name="T52" fmla="*/ 73 w 368"/>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8" h="147">
                  <a:moveTo>
                    <a:pt x="73" y="0"/>
                  </a:moveTo>
                  <a:lnTo>
                    <a:pt x="295" y="0"/>
                  </a:lnTo>
                  <a:lnTo>
                    <a:pt x="314" y="3"/>
                  </a:lnTo>
                  <a:lnTo>
                    <a:pt x="332" y="11"/>
                  </a:lnTo>
                  <a:lnTo>
                    <a:pt x="347" y="21"/>
                  </a:lnTo>
                  <a:lnTo>
                    <a:pt x="359" y="37"/>
                  </a:lnTo>
                  <a:lnTo>
                    <a:pt x="366" y="54"/>
                  </a:lnTo>
                  <a:lnTo>
                    <a:pt x="368" y="74"/>
                  </a:lnTo>
                  <a:lnTo>
                    <a:pt x="366" y="93"/>
                  </a:lnTo>
                  <a:lnTo>
                    <a:pt x="359" y="110"/>
                  </a:lnTo>
                  <a:lnTo>
                    <a:pt x="347" y="125"/>
                  </a:lnTo>
                  <a:lnTo>
                    <a:pt x="332" y="136"/>
                  </a:lnTo>
                  <a:lnTo>
                    <a:pt x="314" y="144"/>
                  </a:lnTo>
                  <a:lnTo>
                    <a:pt x="295" y="147"/>
                  </a:lnTo>
                  <a:lnTo>
                    <a:pt x="73" y="147"/>
                  </a:lnTo>
                  <a:lnTo>
                    <a:pt x="54" y="144"/>
                  </a:lnTo>
                  <a:lnTo>
                    <a:pt x="37" y="136"/>
                  </a:lnTo>
                  <a:lnTo>
                    <a:pt x="21" y="125"/>
                  </a:lnTo>
                  <a:lnTo>
                    <a:pt x="11" y="110"/>
                  </a:lnTo>
                  <a:lnTo>
                    <a:pt x="2" y="93"/>
                  </a:lnTo>
                  <a:lnTo>
                    <a:pt x="0" y="74"/>
                  </a:lnTo>
                  <a:lnTo>
                    <a:pt x="2" y="54"/>
                  </a:lnTo>
                  <a:lnTo>
                    <a:pt x="11" y="37"/>
                  </a:lnTo>
                  <a:lnTo>
                    <a:pt x="21" y="21"/>
                  </a:lnTo>
                  <a:lnTo>
                    <a:pt x="37" y="11"/>
                  </a:lnTo>
                  <a:lnTo>
                    <a:pt x="54" y="3"/>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1" name="Freeform 914">
              <a:extLst>
                <a:ext uri="{FF2B5EF4-FFF2-40B4-BE49-F238E27FC236}">
                  <a16:creationId xmlns:a16="http://schemas.microsoft.com/office/drawing/2014/main" id="{D6429F87-88B2-19FF-F5A5-E47209625986}"/>
                </a:ext>
              </a:extLst>
            </p:cNvPr>
            <p:cNvSpPr>
              <a:spLocks/>
            </p:cNvSpPr>
            <p:nvPr/>
          </p:nvSpPr>
          <p:spPr bwMode="auto">
            <a:xfrm>
              <a:off x="5094" y="839"/>
              <a:ext cx="68" cy="51"/>
            </a:xfrm>
            <a:custGeom>
              <a:avLst/>
              <a:gdLst>
                <a:gd name="T0" fmla="*/ 264 w 338"/>
                <a:gd name="T1" fmla="*/ 0 h 257"/>
                <a:gd name="T2" fmla="*/ 284 w 338"/>
                <a:gd name="T3" fmla="*/ 4 h 257"/>
                <a:gd name="T4" fmla="*/ 301 w 338"/>
                <a:gd name="T5" fmla="*/ 10 h 257"/>
                <a:gd name="T6" fmla="*/ 316 w 338"/>
                <a:gd name="T7" fmla="*/ 22 h 257"/>
                <a:gd name="T8" fmla="*/ 328 w 338"/>
                <a:gd name="T9" fmla="*/ 38 h 257"/>
                <a:gd name="T10" fmla="*/ 335 w 338"/>
                <a:gd name="T11" fmla="*/ 55 h 257"/>
                <a:gd name="T12" fmla="*/ 338 w 338"/>
                <a:gd name="T13" fmla="*/ 75 h 257"/>
                <a:gd name="T14" fmla="*/ 335 w 338"/>
                <a:gd name="T15" fmla="*/ 93 h 257"/>
                <a:gd name="T16" fmla="*/ 328 w 338"/>
                <a:gd name="T17" fmla="*/ 110 h 257"/>
                <a:gd name="T18" fmla="*/ 316 w 338"/>
                <a:gd name="T19" fmla="*/ 126 h 257"/>
                <a:gd name="T20" fmla="*/ 302 w 338"/>
                <a:gd name="T21" fmla="*/ 138 h 257"/>
                <a:gd name="T22" fmla="*/ 110 w 338"/>
                <a:gd name="T23" fmla="*/ 247 h 257"/>
                <a:gd name="T24" fmla="*/ 92 w 338"/>
                <a:gd name="T25" fmla="*/ 254 h 257"/>
                <a:gd name="T26" fmla="*/ 73 w 338"/>
                <a:gd name="T27" fmla="*/ 257 h 257"/>
                <a:gd name="T28" fmla="*/ 54 w 338"/>
                <a:gd name="T29" fmla="*/ 254 h 257"/>
                <a:gd name="T30" fmla="*/ 37 w 338"/>
                <a:gd name="T31" fmla="*/ 248 h 257"/>
                <a:gd name="T32" fmla="*/ 21 w 338"/>
                <a:gd name="T33" fmla="*/ 236 h 257"/>
                <a:gd name="T34" fmla="*/ 9 w 338"/>
                <a:gd name="T35" fmla="*/ 220 h 257"/>
                <a:gd name="T36" fmla="*/ 2 w 338"/>
                <a:gd name="T37" fmla="*/ 203 h 257"/>
                <a:gd name="T38" fmla="*/ 0 w 338"/>
                <a:gd name="T39" fmla="*/ 183 h 257"/>
                <a:gd name="T40" fmla="*/ 2 w 338"/>
                <a:gd name="T41" fmla="*/ 165 h 257"/>
                <a:gd name="T42" fmla="*/ 9 w 338"/>
                <a:gd name="T43" fmla="*/ 148 h 257"/>
                <a:gd name="T44" fmla="*/ 20 w 338"/>
                <a:gd name="T45" fmla="*/ 133 h 257"/>
                <a:gd name="T46" fmla="*/ 36 w 338"/>
                <a:gd name="T47" fmla="*/ 121 h 257"/>
                <a:gd name="T48" fmla="*/ 227 w 338"/>
                <a:gd name="T49" fmla="*/ 11 h 257"/>
                <a:gd name="T50" fmla="*/ 246 w 338"/>
                <a:gd name="T51" fmla="*/ 3 h 257"/>
                <a:gd name="T52" fmla="*/ 264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264" y="0"/>
                  </a:moveTo>
                  <a:lnTo>
                    <a:pt x="284" y="4"/>
                  </a:lnTo>
                  <a:lnTo>
                    <a:pt x="301" y="10"/>
                  </a:lnTo>
                  <a:lnTo>
                    <a:pt x="316" y="22"/>
                  </a:lnTo>
                  <a:lnTo>
                    <a:pt x="328" y="38"/>
                  </a:lnTo>
                  <a:lnTo>
                    <a:pt x="335" y="55"/>
                  </a:lnTo>
                  <a:lnTo>
                    <a:pt x="338" y="75"/>
                  </a:lnTo>
                  <a:lnTo>
                    <a:pt x="335" y="93"/>
                  </a:lnTo>
                  <a:lnTo>
                    <a:pt x="328" y="110"/>
                  </a:lnTo>
                  <a:lnTo>
                    <a:pt x="316" y="126"/>
                  </a:lnTo>
                  <a:lnTo>
                    <a:pt x="302" y="138"/>
                  </a:lnTo>
                  <a:lnTo>
                    <a:pt x="110" y="247"/>
                  </a:lnTo>
                  <a:lnTo>
                    <a:pt x="92" y="254"/>
                  </a:lnTo>
                  <a:lnTo>
                    <a:pt x="73" y="257"/>
                  </a:lnTo>
                  <a:lnTo>
                    <a:pt x="54" y="254"/>
                  </a:lnTo>
                  <a:lnTo>
                    <a:pt x="37" y="248"/>
                  </a:lnTo>
                  <a:lnTo>
                    <a:pt x="21" y="236"/>
                  </a:lnTo>
                  <a:lnTo>
                    <a:pt x="9" y="220"/>
                  </a:lnTo>
                  <a:lnTo>
                    <a:pt x="2" y="203"/>
                  </a:lnTo>
                  <a:lnTo>
                    <a:pt x="0" y="183"/>
                  </a:lnTo>
                  <a:lnTo>
                    <a:pt x="2" y="165"/>
                  </a:lnTo>
                  <a:lnTo>
                    <a:pt x="9" y="148"/>
                  </a:lnTo>
                  <a:lnTo>
                    <a:pt x="20" y="133"/>
                  </a:lnTo>
                  <a:lnTo>
                    <a:pt x="36" y="121"/>
                  </a:lnTo>
                  <a:lnTo>
                    <a:pt x="227" y="11"/>
                  </a:lnTo>
                  <a:lnTo>
                    <a:pt x="246" y="3"/>
                  </a:lnTo>
                  <a:lnTo>
                    <a:pt x="2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2" name="Freeform 915">
              <a:extLst>
                <a:ext uri="{FF2B5EF4-FFF2-40B4-BE49-F238E27FC236}">
                  <a16:creationId xmlns:a16="http://schemas.microsoft.com/office/drawing/2014/main" id="{53C0B46A-DCC9-8CD6-C52A-CE9D50893262}"/>
                </a:ext>
              </a:extLst>
            </p:cNvPr>
            <p:cNvSpPr>
              <a:spLocks/>
            </p:cNvSpPr>
            <p:nvPr/>
          </p:nvSpPr>
          <p:spPr bwMode="auto">
            <a:xfrm>
              <a:off x="5631" y="839"/>
              <a:ext cx="67" cy="51"/>
            </a:xfrm>
            <a:custGeom>
              <a:avLst/>
              <a:gdLst>
                <a:gd name="T0" fmla="*/ 73 w 338"/>
                <a:gd name="T1" fmla="*/ 0 h 257"/>
                <a:gd name="T2" fmla="*/ 93 w 338"/>
                <a:gd name="T3" fmla="*/ 3 h 257"/>
                <a:gd name="T4" fmla="*/ 111 w 338"/>
                <a:gd name="T5" fmla="*/ 11 h 257"/>
                <a:gd name="T6" fmla="*/ 302 w 338"/>
                <a:gd name="T7" fmla="*/ 121 h 257"/>
                <a:gd name="T8" fmla="*/ 318 w 338"/>
                <a:gd name="T9" fmla="*/ 133 h 257"/>
                <a:gd name="T10" fmla="*/ 328 w 338"/>
                <a:gd name="T11" fmla="*/ 148 h 257"/>
                <a:gd name="T12" fmla="*/ 336 w 338"/>
                <a:gd name="T13" fmla="*/ 165 h 257"/>
                <a:gd name="T14" fmla="*/ 338 w 338"/>
                <a:gd name="T15" fmla="*/ 183 h 257"/>
                <a:gd name="T16" fmla="*/ 336 w 338"/>
                <a:gd name="T17" fmla="*/ 203 h 257"/>
                <a:gd name="T18" fmla="*/ 328 w 338"/>
                <a:gd name="T19" fmla="*/ 220 h 257"/>
                <a:gd name="T20" fmla="*/ 316 w 338"/>
                <a:gd name="T21" fmla="*/ 236 h 257"/>
                <a:gd name="T22" fmla="*/ 301 w 338"/>
                <a:gd name="T23" fmla="*/ 248 h 257"/>
                <a:gd name="T24" fmla="*/ 284 w 338"/>
                <a:gd name="T25" fmla="*/ 254 h 257"/>
                <a:gd name="T26" fmla="*/ 265 w 338"/>
                <a:gd name="T27" fmla="*/ 257 h 257"/>
                <a:gd name="T28" fmla="*/ 245 w 338"/>
                <a:gd name="T29" fmla="*/ 254 h 257"/>
                <a:gd name="T30" fmla="*/ 227 w 338"/>
                <a:gd name="T31" fmla="*/ 247 h 257"/>
                <a:gd name="T32" fmla="*/ 36 w 338"/>
                <a:gd name="T33" fmla="*/ 138 h 257"/>
                <a:gd name="T34" fmla="*/ 21 w 338"/>
                <a:gd name="T35" fmla="*/ 126 h 257"/>
                <a:gd name="T36" fmla="*/ 9 w 338"/>
                <a:gd name="T37" fmla="*/ 110 h 257"/>
                <a:gd name="T38" fmla="*/ 2 w 338"/>
                <a:gd name="T39" fmla="*/ 93 h 257"/>
                <a:gd name="T40" fmla="*/ 0 w 338"/>
                <a:gd name="T41" fmla="*/ 75 h 257"/>
                <a:gd name="T42" fmla="*/ 2 w 338"/>
                <a:gd name="T43" fmla="*/ 55 h 257"/>
                <a:gd name="T44" fmla="*/ 9 w 338"/>
                <a:gd name="T45" fmla="*/ 38 h 257"/>
                <a:gd name="T46" fmla="*/ 21 w 338"/>
                <a:gd name="T47" fmla="*/ 22 h 257"/>
                <a:gd name="T48" fmla="*/ 37 w 338"/>
                <a:gd name="T49" fmla="*/ 10 h 257"/>
                <a:gd name="T50" fmla="*/ 54 w 338"/>
                <a:gd name="T51" fmla="*/ 4 h 257"/>
                <a:gd name="T52" fmla="*/ 73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73" y="0"/>
                  </a:moveTo>
                  <a:lnTo>
                    <a:pt x="93" y="3"/>
                  </a:lnTo>
                  <a:lnTo>
                    <a:pt x="111" y="11"/>
                  </a:lnTo>
                  <a:lnTo>
                    <a:pt x="302" y="121"/>
                  </a:lnTo>
                  <a:lnTo>
                    <a:pt x="318" y="133"/>
                  </a:lnTo>
                  <a:lnTo>
                    <a:pt x="328" y="148"/>
                  </a:lnTo>
                  <a:lnTo>
                    <a:pt x="336" y="165"/>
                  </a:lnTo>
                  <a:lnTo>
                    <a:pt x="338" y="183"/>
                  </a:lnTo>
                  <a:lnTo>
                    <a:pt x="336" y="203"/>
                  </a:lnTo>
                  <a:lnTo>
                    <a:pt x="328" y="220"/>
                  </a:lnTo>
                  <a:lnTo>
                    <a:pt x="316" y="236"/>
                  </a:lnTo>
                  <a:lnTo>
                    <a:pt x="301" y="248"/>
                  </a:lnTo>
                  <a:lnTo>
                    <a:pt x="284" y="254"/>
                  </a:lnTo>
                  <a:lnTo>
                    <a:pt x="265" y="257"/>
                  </a:lnTo>
                  <a:lnTo>
                    <a:pt x="245" y="254"/>
                  </a:lnTo>
                  <a:lnTo>
                    <a:pt x="227" y="247"/>
                  </a:lnTo>
                  <a:lnTo>
                    <a:pt x="36" y="138"/>
                  </a:lnTo>
                  <a:lnTo>
                    <a:pt x="21" y="126"/>
                  </a:lnTo>
                  <a:lnTo>
                    <a:pt x="9" y="110"/>
                  </a:lnTo>
                  <a:lnTo>
                    <a:pt x="2" y="93"/>
                  </a:lnTo>
                  <a:lnTo>
                    <a:pt x="0" y="75"/>
                  </a:lnTo>
                  <a:lnTo>
                    <a:pt x="2" y="55"/>
                  </a:lnTo>
                  <a:lnTo>
                    <a:pt x="9" y="38"/>
                  </a:lnTo>
                  <a:lnTo>
                    <a:pt x="21" y="22"/>
                  </a:lnTo>
                  <a:lnTo>
                    <a:pt x="37" y="10"/>
                  </a:lnTo>
                  <a:lnTo>
                    <a:pt x="54" y="4"/>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3" name="Freeform 916">
              <a:extLst>
                <a:ext uri="{FF2B5EF4-FFF2-40B4-BE49-F238E27FC236}">
                  <a16:creationId xmlns:a16="http://schemas.microsoft.com/office/drawing/2014/main" id="{6C3D979C-F043-2DB4-2DB3-45476B41581A}"/>
                </a:ext>
              </a:extLst>
            </p:cNvPr>
            <p:cNvSpPr>
              <a:spLocks/>
            </p:cNvSpPr>
            <p:nvPr/>
          </p:nvSpPr>
          <p:spPr bwMode="auto">
            <a:xfrm>
              <a:off x="5669" y="696"/>
              <a:ext cx="74" cy="30"/>
            </a:xfrm>
            <a:custGeom>
              <a:avLst/>
              <a:gdLst>
                <a:gd name="T0" fmla="*/ 74 w 369"/>
                <a:gd name="T1" fmla="*/ 0 h 147"/>
                <a:gd name="T2" fmla="*/ 295 w 369"/>
                <a:gd name="T3" fmla="*/ 0 h 147"/>
                <a:gd name="T4" fmla="*/ 315 w 369"/>
                <a:gd name="T5" fmla="*/ 3 h 147"/>
                <a:gd name="T6" fmla="*/ 333 w 369"/>
                <a:gd name="T7" fmla="*/ 11 h 147"/>
                <a:gd name="T8" fmla="*/ 347 w 369"/>
                <a:gd name="T9" fmla="*/ 21 h 147"/>
                <a:gd name="T10" fmla="*/ 358 w 369"/>
                <a:gd name="T11" fmla="*/ 37 h 147"/>
                <a:gd name="T12" fmla="*/ 366 w 369"/>
                <a:gd name="T13" fmla="*/ 54 h 147"/>
                <a:gd name="T14" fmla="*/ 369 w 369"/>
                <a:gd name="T15" fmla="*/ 74 h 147"/>
                <a:gd name="T16" fmla="*/ 366 w 369"/>
                <a:gd name="T17" fmla="*/ 93 h 147"/>
                <a:gd name="T18" fmla="*/ 358 w 369"/>
                <a:gd name="T19" fmla="*/ 110 h 147"/>
                <a:gd name="T20" fmla="*/ 347 w 369"/>
                <a:gd name="T21" fmla="*/ 125 h 147"/>
                <a:gd name="T22" fmla="*/ 333 w 369"/>
                <a:gd name="T23" fmla="*/ 136 h 147"/>
                <a:gd name="T24" fmla="*/ 315 w 369"/>
                <a:gd name="T25" fmla="*/ 144 h 147"/>
                <a:gd name="T26" fmla="*/ 295 w 369"/>
                <a:gd name="T27" fmla="*/ 147 h 147"/>
                <a:gd name="T28" fmla="*/ 74 w 369"/>
                <a:gd name="T29" fmla="*/ 147 h 147"/>
                <a:gd name="T30" fmla="*/ 55 w 369"/>
                <a:gd name="T31" fmla="*/ 144 h 147"/>
                <a:gd name="T32" fmla="*/ 37 w 369"/>
                <a:gd name="T33" fmla="*/ 136 h 147"/>
                <a:gd name="T34" fmla="*/ 22 w 369"/>
                <a:gd name="T35" fmla="*/ 125 h 147"/>
                <a:gd name="T36" fmla="*/ 10 w 369"/>
                <a:gd name="T37" fmla="*/ 110 h 147"/>
                <a:gd name="T38" fmla="*/ 3 w 369"/>
                <a:gd name="T39" fmla="*/ 93 h 147"/>
                <a:gd name="T40" fmla="*/ 0 w 369"/>
                <a:gd name="T41" fmla="*/ 74 h 147"/>
                <a:gd name="T42" fmla="*/ 3 w 369"/>
                <a:gd name="T43" fmla="*/ 54 h 147"/>
                <a:gd name="T44" fmla="*/ 10 w 369"/>
                <a:gd name="T45" fmla="*/ 37 h 147"/>
                <a:gd name="T46" fmla="*/ 22 w 369"/>
                <a:gd name="T47" fmla="*/ 21 h 147"/>
                <a:gd name="T48" fmla="*/ 37 w 369"/>
                <a:gd name="T49" fmla="*/ 11 h 147"/>
                <a:gd name="T50" fmla="*/ 55 w 369"/>
                <a:gd name="T51" fmla="*/ 3 h 147"/>
                <a:gd name="T52" fmla="*/ 74 w 369"/>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147">
                  <a:moveTo>
                    <a:pt x="74" y="0"/>
                  </a:moveTo>
                  <a:lnTo>
                    <a:pt x="295" y="0"/>
                  </a:lnTo>
                  <a:lnTo>
                    <a:pt x="315" y="3"/>
                  </a:lnTo>
                  <a:lnTo>
                    <a:pt x="333" y="11"/>
                  </a:lnTo>
                  <a:lnTo>
                    <a:pt x="347" y="21"/>
                  </a:lnTo>
                  <a:lnTo>
                    <a:pt x="358" y="37"/>
                  </a:lnTo>
                  <a:lnTo>
                    <a:pt x="366" y="54"/>
                  </a:lnTo>
                  <a:lnTo>
                    <a:pt x="369" y="74"/>
                  </a:lnTo>
                  <a:lnTo>
                    <a:pt x="366" y="93"/>
                  </a:lnTo>
                  <a:lnTo>
                    <a:pt x="358" y="110"/>
                  </a:lnTo>
                  <a:lnTo>
                    <a:pt x="347" y="125"/>
                  </a:lnTo>
                  <a:lnTo>
                    <a:pt x="333" y="136"/>
                  </a:lnTo>
                  <a:lnTo>
                    <a:pt x="315" y="144"/>
                  </a:lnTo>
                  <a:lnTo>
                    <a:pt x="295" y="147"/>
                  </a:lnTo>
                  <a:lnTo>
                    <a:pt x="74" y="147"/>
                  </a:lnTo>
                  <a:lnTo>
                    <a:pt x="55" y="144"/>
                  </a:lnTo>
                  <a:lnTo>
                    <a:pt x="37" y="136"/>
                  </a:lnTo>
                  <a:lnTo>
                    <a:pt x="22" y="125"/>
                  </a:lnTo>
                  <a:lnTo>
                    <a:pt x="10" y="110"/>
                  </a:lnTo>
                  <a:lnTo>
                    <a:pt x="3" y="93"/>
                  </a:lnTo>
                  <a:lnTo>
                    <a:pt x="0" y="74"/>
                  </a:lnTo>
                  <a:lnTo>
                    <a:pt x="3" y="54"/>
                  </a:lnTo>
                  <a:lnTo>
                    <a:pt x="10" y="37"/>
                  </a:lnTo>
                  <a:lnTo>
                    <a:pt x="22" y="21"/>
                  </a:lnTo>
                  <a:lnTo>
                    <a:pt x="37" y="11"/>
                  </a:lnTo>
                  <a:lnTo>
                    <a:pt x="55" y="3"/>
                  </a:lnTo>
                  <a:lnTo>
                    <a:pt x="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4" name="Freeform 917">
              <a:extLst>
                <a:ext uri="{FF2B5EF4-FFF2-40B4-BE49-F238E27FC236}">
                  <a16:creationId xmlns:a16="http://schemas.microsoft.com/office/drawing/2014/main" id="{C849E214-3126-11CB-3E3B-9809A9CD5EA9}"/>
                </a:ext>
              </a:extLst>
            </p:cNvPr>
            <p:cNvSpPr>
              <a:spLocks/>
            </p:cNvSpPr>
            <p:nvPr/>
          </p:nvSpPr>
          <p:spPr bwMode="auto">
            <a:xfrm>
              <a:off x="5631" y="532"/>
              <a:ext cx="67" cy="51"/>
            </a:xfrm>
            <a:custGeom>
              <a:avLst/>
              <a:gdLst>
                <a:gd name="T0" fmla="*/ 265 w 338"/>
                <a:gd name="T1" fmla="*/ 0 h 256"/>
                <a:gd name="T2" fmla="*/ 284 w 338"/>
                <a:gd name="T3" fmla="*/ 3 h 256"/>
                <a:gd name="T4" fmla="*/ 301 w 338"/>
                <a:gd name="T5" fmla="*/ 10 h 256"/>
                <a:gd name="T6" fmla="*/ 316 w 338"/>
                <a:gd name="T7" fmla="*/ 21 h 256"/>
                <a:gd name="T8" fmla="*/ 328 w 338"/>
                <a:gd name="T9" fmla="*/ 36 h 256"/>
                <a:gd name="T10" fmla="*/ 336 w 338"/>
                <a:gd name="T11" fmla="*/ 54 h 256"/>
                <a:gd name="T12" fmla="*/ 338 w 338"/>
                <a:gd name="T13" fmla="*/ 73 h 256"/>
                <a:gd name="T14" fmla="*/ 336 w 338"/>
                <a:gd name="T15" fmla="*/ 92 h 256"/>
                <a:gd name="T16" fmla="*/ 328 w 338"/>
                <a:gd name="T17" fmla="*/ 109 h 256"/>
                <a:gd name="T18" fmla="*/ 318 w 338"/>
                <a:gd name="T19" fmla="*/ 125 h 256"/>
                <a:gd name="T20" fmla="*/ 302 w 338"/>
                <a:gd name="T21" fmla="*/ 137 h 256"/>
                <a:gd name="T22" fmla="*/ 111 w 338"/>
                <a:gd name="T23" fmla="*/ 245 h 256"/>
                <a:gd name="T24" fmla="*/ 93 w 338"/>
                <a:gd name="T25" fmla="*/ 254 h 256"/>
                <a:gd name="T26" fmla="*/ 73 w 338"/>
                <a:gd name="T27" fmla="*/ 256 h 256"/>
                <a:gd name="T28" fmla="*/ 55 w 338"/>
                <a:gd name="T29" fmla="*/ 254 h 256"/>
                <a:gd name="T30" fmla="*/ 37 w 338"/>
                <a:gd name="T31" fmla="*/ 247 h 256"/>
                <a:gd name="T32" fmla="*/ 21 w 338"/>
                <a:gd name="T33" fmla="*/ 235 h 256"/>
                <a:gd name="T34" fmla="*/ 9 w 338"/>
                <a:gd name="T35" fmla="*/ 219 h 256"/>
                <a:gd name="T36" fmla="*/ 2 w 338"/>
                <a:gd name="T37" fmla="*/ 201 h 256"/>
                <a:gd name="T38" fmla="*/ 0 w 338"/>
                <a:gd name="T39" fmla="*/ 182 h 256"/>
                <a:gd name="T40" fmla="*/ 2 w 338"/>
                <a:gd name="T41" fmla="*/ 164 h 256"/>
                <a:gd name="T42" fmla="*/ 9 w 338"/>
                <a:gd name="T43" fmla="*/ 146 h 256"/>
                <a:gd name="T44" fmla="*/ 21 w 338"/>
                <a:gd name="T45" fmla="*/ 132 h 256"/>
                <a:gd name="T46" fmla="*/ 36 w 338"/>
                <a:gd name="T47" fmla="*/ 119 h 256"/>
                <a:gd name="T48" fmla="*/ 227 w 338"/>
                <a:gd name="T49" fmla="*/ 10 h 256"/>
                <a:gd name="T50" fmla="*/ 247 w 338"/>
                <a:gd name="T51" fmla="*/ 3 h 256"/>
                <a:gd name="T52" fmla="*/ 265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265" y="0"/>
                  </a:moveTo>
                  <a:lnTo>
                    <a:pt x="284" y="3"/>
                  </a:lnTo>
                  <a:lnTo>
                    <a:pt x="301" y="10"/>
                  </a:lnTo>
                  <a:lnTo>
                    <a:pt x="316" y="21"/>
                  </a:lnTo>
                  <a:lnTo>
                    <a:pt x="328" y="36"/>
                  </a:lnTo>
                  <a:lnTo>
                    <a:pt x="336" y="54"/>
                  </a:lnTo>
                  <a:lnTo>
                    <a:pt x="338" y="73"/>
                  </a:lnTo>
                  <a:lnTo>
                    <a:pt x="336" y="92"/>
                  </a:lnTo>
                  <a:lnTo>
                    <a:pt x="328" y="109"/>
                  </a:lnTo>
                  <a:lnTo>
                    <a:pt x="318" y="125"/>
                  </a:lnTo>
                  <a:lnTo>
                    <a:pt x="302" y="137"/>
                  </a:lnTo>
                  <a:lnTo>
                    <a:pt x="111" y="245"/>
                  </a:lnTo>
                  <a:lnTo>
                    <a:pt x="93" y="254"/>
                  </a:lnTo>
                  <a:lnTo>
                    <a:pt x="73" y="256"/>
                  </a:lnTo>
                  <a:lnTo>
                    <a:pt x="55" y="254"/>
                  </a:lnTo>
                  <a:lnTo>
                    <a:pt x="37" y="247"/>
                  </a:lnTo>
                  <a:lnTo>
                    <a:pt x="21" y="235"/>
                  </a:lnTo>
                  <a:lnTo>
                    <a:pt x="9" y="219"/>
                  </a:lnTo>
                  <a:lnTo>
                    <a:pt x="2" y="201"/>
                  </a:lnTo>
                  <a:lnTo>
                    <a:pt x="0" y="182"/>
                  </a:lnTo>
                  <a:lnTo>
                    <a:pt x="2" y="164"/>
                  </a:lnTo>
                  <a:lnTo>
                    <a:pt x="9" y="146"/>
                  </a:lnTo>
                  <a:lnTo>
                    <a:pt x="21" y="132"/>
                  </a:lnTo>
                  <a:lnTo>
                    <a:pt x="36" y="119"/>
                  </a:lnTo>
                  <a:lnTo>
                    <a:pt x="227" y="10"/>
                  </a:lnTo>
                  <a:lnTo>
                    <a:pt x="247" y="3"/>
                  </a:lnTo>
                  <a:lnTo>
                    <a:pt x="2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5" name="Freeform 918">
              <a:extLst>
                <a:ext uri="{FF2B5EF4-FFF2-40B4-BE49-F238E27FC236}">
                  <a16:creationId xmlns:a16="http://schemas.microsoft.com/office/drawing/2014/main" id="{C77CFD36-4462-DC88-DBB4-3607F1925E8E}"/>
                </a:ext>
              </a:extLst>
            </p:cNvPr>
            <p:cNvSpPr>
              <a:spLocks/>
            </p:cNvSpPr>
            <p:nvPr/>
          </p:nvSpPr>
          <p:spPr bwMode="auto">
            <a:xfrm>
              <a:off x="5525" y="411"/>
              <a:ext cx="52" cy="67"/>
            </a:xfrm>
            <a:custGeom>
              <a:avLst/>
              <a:gdLst>
                <a:gd name="T0" fmla="*/ 183 w 257"/>
                <a:gd name="T1" fmla="*/ 0 h 336"/>
                <a:gd name="T2" fmla="*/ 202 w 257"/>
                <a:gd name="T3" fmla="*/ 2 h 336"/>
                <a:gd name="T4" fmla="*/ 220 w 257"/>
                <a:gd name="T5" fmla="*/ 10 h 336"/>
                <a:gd name="T6" fmla="*/ 236 w 257"/>
                <a:gd name="T7" fmla="*/ 22 h 336"/>
                <a:gd name="T8" fmla="*/ 248 w 257"/>
                <a:gd name="T9" fmla="*/ 37 h 336"/>
                <a:gd name="T10" fmla="*/ 255 w 257"/>
                <a:gd name="T11" fmla="*/ 55 h 336"/>
                <a:gd name="T12" fmla="*/ 257 w 257"/>
                <a:gd name="T13" fmla="*/ 73 h 336"/>
                <a:gd name="T14" fmla="*/ 255 w 257"/>
                <a:gd name="T15" fmla="*/ 92 h 336"/>
                <a:gd name="T16" fmla="*/ 248 w 257"/>
                <a:gd name="T17" fmla="*/ 110 h 336"/>
                <a:gd name="T18" fmla="*/ 137 w 257"/>
                <a:gd name="T19" fmla="*/ 300 h 336"/>
                <a:gd name="T20" fmla="*/ 125 w 257"/>
                <a:gd name="T21" fmla="*/ 315 h 336"/>
                <a:gd name="T22" fmla="*/ 109 w 257"/>
                <a:gd name="T23" fmla="*/ 327 h 336"/>
                <a:gd name="T24" fmla="*/ 92 w 257"/>
                <a:gd name="T25" fmla="*/ 333 h 336"/>
                <a:gd name="T26" fmla="*/ 73 w 257"/>
                <a:gd name="T27" fmla="*/ 336 h 336"/>
                <a:gd name="T28" fmla="*/ 55 w 257"/>
                <a:gd name="T29" fmla="*/ 333 h 336"/>
                <a:gd name="T30" fmla="*/ 37 w 257"/>
                <a:gd name="T31" fmla="*/ 326 h 336"/>
                <a:gd name="T32" fmla="*/ 20 w 257"/>
                <a:gd name="T33" fmla="*/ 314 h 336"/>
                <a:gd name="T34" fmla="*/ 9 w 257"/>
                <a:gd name="T35" fmla="*/ 300 h 336"/>
                <a:gd name="T36" fmla="*/ 2 w 257"/>
                <a:gd name="T37" fmla="*/ 282 h 336"/>
                <a:gd name="T38" fmla="*/ 0 w 257"/>
                <a:gd name="T39" fmla="*/ 264 h 336"/>
                <a:gd name="T40" fmla="*/ 2 w 257"/>
                <a:gd name="T41" fmla="*/ 245 h 336"/>
                <a:gd name="T42" fmla="*/ 9 w 257"/>
                <a:gd name="T43" fmla="*/ 227 h 336"/>
                <a:gd name="T44" fmla="*/ 120 w 257"/>
                <a:gd name="T45" fmla="*/ 37 h 336"/>
                <a:gd name="T46" fmla="*/ 132 w 257"/>
                <a:gd name="T47" fmla="*/ 21 h 336"/>
                <a:gd name="T48" fmla="*/ 148 w 257"/>
                <a:gd name="T49" fmla="*/ 9 h 336"/>
                <a:gd name="T50" fmla="*/ 165 w 257"/>
                <a:gd name="T51" fmla="*/ 2 h 336"/>
                <a:gd name="T52" fmla="*/ 183 w 257"/>
                <a:gd name="T5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7" h="336">
                  <a:moveTo>
                    <a:pt x="183" y="0"/>
                  </a:moveTo>
                  <a:lnTo>
                    <a:pt x="202" y="2"/>
                  </a:lnTo>
                  <a:lnTo>
                    <a:pt x="220" y="10"/>
                  </a:lnTo>
                  <a:lnTo>
                    <a:pt x="236" y="22"/>
                  </a:lnTo>
                  <a:lnTo>
                    <a:pt x="248" y="37"/>
                  </a:lnTo>
                  <a:lnTo>
                    <a:pt x="255" y="55"/>
                  </a:lnTo>
                  <a:lnTo>
                    <a:pt x="257" y="73"/>
                  </a:lnTo>
                  <a:lnTo>
                    <a:pt x="255" y="92"/>
                  </a:lnTo>
                  <a:lnTo>
                    <a:pt x="248" y="110"/>
                  </a:lnTo>
                  <a:lnTo>
                    <a:pt x="137" y="300"/>
                  </a:lnTo>
                  <a:lnTo>
                    <a:pt x="125" y="315"/>
                  </a:lnTo>
                  <a:lnTo>
                    <a:pt x="109" y="327"/>
                  </a:lnTo>
                  <a:lnTo>
                    <a:pt x="92" y="333"/>
                  </a:lnTo>
                  <a:lnTo>
                    <a:pt x="73" y="336"/>
                  </a:lnTo>
                  <a:lnTo>
                    <a:pt x="55" y="333"/>
                  </a:lnTo>
                  <a:lnTo>
                    <a:pt x="37" y="326"/>
                  </a:lnTo>
                  <a:lnTo>
                    <a:pt x="20" y="314"/>
                  </a:lnTo>
                  <a:lnTo>
                    <a:pt x="9" y="300"/>
                  </a:lnTo>
                  <a:lnTo>
                    <a:pt x="2" y="282"/>
                  </a:lnTo>
                  <a:lnTo>
                    <a:pt x="0" y="264"/>
                  </a:lnTo>
                  <a:lnTo>
                    <a:pt x="2" y="245"/>
                  </a:lnTo>
                  <a:lnTo>
                    <a:pt x="9" y="227"/>
                  </a:lnTo>
                  <a:lnTo>
                    <a:pt x="120" y="37"/>
                  </a:lnTo>
                  <a:lnTo>
                    <a:pt x="132" y="21"/>
                  </a:lnTo>
                  <a:lnTo>
                    <a:pt x="148" y="9"/>
                  </a:lnTo>
                  <a:lnTo>
                    <a:pt x="165" y="2"/>
                  </a:lnTo>
                  <a:lnTo>
                    <a:pt x="1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6" name="Freeform 919">
              <a:extLst>
                <a:ext uri="{FF2B5EF4-FFF2-40B4-BE49-F238E27FC236}">
                  <a16:creationId xmlns:a16="http://schemas.microsoft.com/office/drawing/2014/main" id="{48334AE4-7D7F-3E54-E196-420895DC0FBA}"/>
                </a:ext>
              </a:extLst>
            </p:cNvPr>
            <p:cNvSpPr>
              <a:spLocks/>
            </p:cNvSpPr>
            <p:nvPr/>
          </p:nvSpPr>
          <p:spPr bwMode="auto">
            <a:xfrm>
              <a:off x="5361" y="588"/>
              <a:ext cx="71" cy="228"/>
            </a:xfrm>
            <a:custGeom>
              <a:avLst/>
              <a:gdLst>
                <a:gd name="T0" fmla="*/ 177 w 354"/>
                <a:gd name="T1" fmla="*/ 0 h 1140"/>
                <a:gd name="T2" fmla="*/ 213 w 354"/>
                <a:gd name="T3" fmla="*/ 3 h 1140"/>
                <a:gd name="T4" fmla="*/ 245 w 354"/>
                <a:gd name="T5" fmla="*/ 9 h 1140"/>
                <a:gd name="T6" fmla="*/ 274 w 354"/>
                <a:gd name="T7" fmla="*/ 19 h 1140"/>
                <a:gd name="T8" fmla="*/ 298 w 354"/>
                <a:gd name="T9" fmla="*/ 35 h 1140"/>
                <a:gd name="T10" fmla="*/ 318 w 354"/>
                <a:gd name="T11" fmla="*/ 54 h 1140"/>
                <a:gd name="T12" fmla="*/ 334 w 354"/>
                <a:gd name="T13" fmla="*/ 77 h 1140"/>
                <a:gd name="T14" fmla="*/ 346 w 354"/>
                <a:gd name="T15" fmla="*/ 104 h 1140"/>
                <a:gd name="T16" fmla="*/ 352 w 354"/>
                <a:gd name="T17" fmla="*/ 137 h 1140"/>
                <a:gd name="T18" fmla="*/ 354 w 354"/>
                <a:gd name="T19" fmla="*/ 172 h 1140"/>
                <a:gd name="T20" fmla="*/ 354 w 354"/>
                <a:gd name="T21" fmla="*/ 431 h 1140"/>
                <a:gd name="T22" fmla="*/ 353 w 354"/>
                <a:gd name="T23" fmla="*/ 465 h 1140"/>
                <a:gd name="T24" fmla="*/ 350 w 354"/>
                <a:gd name="T25" fmla="*/ 500 h 1140"/>
                <a:gd name="T26" fmla="*/ 346 w 354"/>
                <a:gd name="T27" fmla="*/ 536 h 1140"/>
                <a:gd name="T28" fmla="*/ 276 w 354"/>
                <a:gd name="T29" fmla="*/ 1057 h 1140"/>
                <a:gd name="T30" fmla="*/ 271 w 354"/>
                <a:gd name="T31" fmla="*/ 1082 h 1140"/>
                <a:gd name="T32" fmla="*/ 263 w 354"/>
                <a:gd name="T33" fmla="*/ 1102 h 1140"/>
                <a:gd name="T34" fmla="*/ 252 w 354"/>
                <a:gd name="T35" fmla="*/ 1117 h 1140"/>
                <a:gd name="T36" fmla="*/ 238 w 354"/>
                <a:gd name="T37" fmla="*/ 1128 h 1140"/>
                <a:gd name="T38" fmla="*/ 221 w 354"/>
                <a:gd name="T39" fmla="*/ 1135 h 1140"/>
                <a:gd name="T40" fmla="*/ 200 w 354"/>
                <a:gd name="T41" fmla="*/ 1138 h 1140"/>
                <a:gd name="T42" fmla="*/ 177 w 354"/>
                <a:gd name="T43" fmla="*/ 1140 h 1140"/>
                <a:gd name="T44" fmla="*/ 154 w 354"/>
                <a:gd name="T45" fmla="*/ 1138 h 1140"/>
                <a:gd name="T46" fmla="*/ 134 w 354"/>
                <a:gd name="T47" fmla="*/ 1135 h 1140"/>
                <a:gd name="T48" fmla="*/ 117 w 354"/>
                <a:gd name="T49" fmla="*/ 1128 h 1140"/>
                <a:gd name="T50" fmla="*/ 103 w 354"/>
                <a:gd name="T51" fmla="*/ 1117 h 1140"/>
                <a:gd name="T52" fmla="*/ 92 w 354"/>
                <a:gd name="T53" fmla="*/ 1102 h 1140"/>
                <a:gd name="T54" fmla="*/ 83 w 354"/>
                <a:gd name="T55" fmla="*/ 1082 h 1140"/>
                <a:gd name="T56" fmla="*/ 79 w 354"/>
                <a:gd name="T57" fmla="*/ 1057 h 1140"/>
                <a:gd name="T58" fmla="*/ 9 w 354"/>
                <a:gd name="T59" fmla="*/ 536 h 1140"/>
                <a:gd name="T60" fmla="*/ 5 w 354"/>
                <a:gd name="T61" fmla="*/ 500 h 1140"/>
                <a:gd name="T62" fmla="*/ 2 w 354"/>
                <a:gd name="T63" fmla="*/ 465 h 1140"/>
                <a:gd name="T64" fmla="*/ 0 w 354"/>
                <a:gd name="T65" fmla="*/ 431 h 1140"/>
                <a:gd name="T66" fmla="*/ 0 w 354"/>
                <a:gd name="T67" fmla="*/ 172 h 1140"/>
                <a:gd name="T68" fmla="*/ 3 w 354"/>
                <a:gd name="T69" fmla="*/ 137 h 1140"/>
                <a:gd name="T70" fmla="*/ 9 w 354"/>
                <a:gd name="T71" fmla="*/ 104 h 1140"/>
                <a:gd name="T72" fmla="*/ 21 w 354"/>
                <a:gd name="T73" fmla="*/ 77 h 1140"/>
                <a:gd name="T74" fmla="*/ 36 w 354"/>
                <a:gd name="T75" fmla="*/ 54 h 1140"/>
                <a:gd name="T76" fmla="*/ 57 w 354"/>
                <a:gd name="T77" fmla="*/ 35 h 1140"/>
                <a:gd name="T78" fmla="*/ 81 w 354"/>
                <a:gd name="T79" fmla="*/ 19 h 1140"/>
                <a:gd name="T80" fmla="*/ 110 w 354"/>
                <a:gd name="T81" fmla="*/ 9 h 1140"/>
                <a:gd name="T82" fmla="*/ 141 w 354"/>
                <a:gd name="T83" fmla="*/ 3 h 1140"/>
                <a:gd name="T84" fmla="*/ 177 w 354"/>
                <a:gd name="T85" fmla="*/ 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140">
                  <a:moveTo>
                    <a:pt x="177" y="0"/>
                  </a:moveTo>
                  <a:lnTo>
                    <a:pt x="213" y="3"/>
                  </a:lnTo>
                  <a:lnTo>
                    <a:pt x="245" y="9"/>
                  </a:lnTo>
                  <a:lnTo>
                    <a:pt x="274" y="19"/>
                  </a:lnTo>
                  <a:lnTo>
                    <a:pt x="298" y="35"/>
                  </a:lnTo>
                  <a:lnTo>
                    <a:pt x="318" y="54"/>
                  </a:lnTo>
                  <a:lnTo>
                    <a:pt x="334" y="77"/>
                  </a:lnTo>
                  <a:lnTo>
                    <a:pt x="346" y="104"/>
                  </a:lnTo>
                  <a:lnTo>
                    <a:pt x="352" y="137"/>
                  </a:lnTo>
                  <a:lnTo>
                    <a:pt x="354" y="172"/>
                  </a:lnTo>
                  <a:lnTo>
                    <a:pt x="354" y="431"/>
                  </a:lnTo>
                  <a:lnTo>
                    <a:pt x="353" y="465"/>
                  </a:lnTo>
                  <a:lnTo>
                    <a:pt x="350" y="500"/>
                  </a:lnTo>
                  <a:lnTo>
                    <a:pt x="346" y="536"/>
                  </a:lnTo>
                  <a:lnTo>
                    <a:pt x="276" y="1057"/>
                  </a:lnTo>
                  <a:lnTo>
                    <a:pt x="271" y="1082"/>
                  </a:lnTo>
                  <a:lnTo>
                    <a:pt x="263" y="1102"/>
                  </a:lnTo>
                  <a:lnTo>
                    <a:pt x="252" y="1117"/>
                  </a:lnTo>
                  <a:lnTo>
                    <a:pt x="238" y="1128"/>
                  </a:lnTo>
                  <a:lnTo>
                    <a:pt x="221" y="1135"/>
                  </a:lnTo>
                  <a:lnTo>
                    <a:pt x="200" y="1138"/>
                  </a:lnTo>
                  <a:lnTo>
                    <a:pt x="177" y="1140"/>
                  </a:lnTo>
                  <a:lnTo>
                    <a:pt x="154" y="1138"/>
                  </a:lnTo>
                  <a:lnTo>
                    <a:pt x="134" y="1135"/>
                  </a:lnTo>
                  <a:lnTo>
                    <a:pt x="117" y="1128"/>
                  </a:lnTo>
                  <a:lnTo>
                    <a:pt x="103" y="1117"/>
                  </a:lnTo>
                  <a:lnTo>
                    <a:pt x="92" y="1102"/>
                  </a:lnTo>
                  <a:lnTo>
                    <a:pt x="83" y="1082"/>
                  </a:lnTo>
                  <a:lnTo>
                    <a:pt x="79" y="1057"/>
                  </a:lnTo>
                  <a:lnTo>
                    <a:pt x="9" y="536"/>
                  </a:lnTo>
                  <a:lnTo>
                    <a:pt x="5" y="500"/>
                  </a:lnTo>
                  <a:lnTo>
                    <a:pt x="2" y="465"/>
                  </a:lnTo>
                  <a:lnTo>
                    <a:pt x="0" y="431"/>
                  </a:lnTo>
                  <a:lnTo>
                    <a:pt x="0" y="172"/>
                  </a:lnTo>
                  <a:lnTo>
                    <a:pt x="3" y="137"/>
                  </a:lnTo>
                  <a:lnTo>
                    <a:pt x="9" y="104"/>
                  </a:lnTo>
                  <a:lnTo>
                    <a:pt x="21" y="77"/>
                  </a:lnTo>
                  <a:lnTo>
                    <a:pt x="36" y="54"/>
                  </a:lnTo>
                  <a:lnTo>
                    <a:pt x="57" y="35"/>
                  </a:lnTo>
                  <a:lnTo>
                    <a:pt x="81" y="19"/>
                  </a:lnTo>
                  <a:lnTo>
                    <a:pt x="110" y="9"/>
                  </a:lnTo>
                  <a:lnTo>
                    <a:pt x="141" y="3"/>
                  </a:lnTo>
                  <a:lnTo>
                    <a:pt x="1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7" name="Freeform 920">
              <a:extLst>
                <a:ext uri="{FF2B5EF4-FFF2-40B4-BE49-F238E27FC236}">
                  <a16:creationId xmlns:a16="http://schemas.microsoft.com/office/drawing/2014/main" id="{920A6230-7B54-3EF8-0296-2716B992B99D}"/>
                </a:ext>
              </a:extLst>
            </p:cNvPr>
            <p:cNvSpPr>
              <a:spLocks/>
            </p:cNvSpPr>
            <p:nvPr/>
          </p:nvSpPr>
          <p:spPr bwMode="auto">
            <a:xfrm>
              <a:off x="5359" y="845"/>
              <a:ext cx="74" cy="73"/>
            </a:xfrm>
            <a:custGeom>
              <a:avLst/>
              <a:gdLst>
                <a:gd name="T0" fmla="*/ 184 w 369"/>
                <a:gd name="T1" fmla="*/ 0 h 366"/>
                <a:gd name="T2" fmla="*/ 222 w 369"/>
                <a:gd name="T3" fmla="*/ 5 h 366"/>
                <a:gd name="T4" fmla="*/ 255 w 369"/>
                <a:gd name="T5" fmla="*/ 16 h 366"/>
                <a:gd name="T6" fmla="*/ 287 w 369"/>
                <a:gd name="T7" fmla="*/ 32 h 366"/>
                <a:gd name="T8" fmla="*/ 314 w 369"/>
                <a:gd name="T9" fmla="*/ 54 h 366"/>
                <a:gd name="T10" fmla="*/ 337 w 369"/>
                <a:gd name="T11" fmla="*/ 81 h 366"/>
                <a:gd name="T12" fmla="*/ 354 w 369"/>
                <a:gd name="T13" fmla="*/ 113 h 366"/>
                <a:gd name="T14" fmla="*/ 365 w 369"/>
                <a:gd name="T15" fmla="*/ 147 h 366"/>
                <a:gd name="T16" fmla="*/ 369 w 369"/>
                <a:gd name="T17" fmla="*/ 183 h 366"/>
                <a:gd name="T18" fmla="*/ 365 w 369"/>
                <a:gd name="T19" fmla="*/ 220 h 366"/>
                <a:gd name="T20" fmla="*/ 354 w 369"/>
                <a:gd name="T21" fmla="*/ 255 h 366"/>
                <a:gd name="T22" fmla="*/ 337 w 369"/>
                <a:gd name="T23" fmla="*/ 286 h 366"/>
                <a:gd name="T24" fmla="*/ 314 w 369"/>
                <a:gd name="T25" fmla="*/ 312 h 366"/>
                <a:gd name="T26" fmla="*/ 287 w 369"/>
                <a:gd name="T27" fmla="*/ 335 h 366"/>
                <a:gd name="T28" fmla="*/ 255 w 369"/>
                <a:gd name="T29" fmla="*/ 352 h 366"/>
                <a:gd name="T30" fmla="*/ 222 w 369"/>
                <a:gd name="T31" fmla="*/ 362 h 366"/>
                <a:gd name="T32" fmla="*/ 184 w 369"/>
                <a:gd name="T33" fmla="*/ 366 h 366"/>
                <a:gd name="T34" fmla="*/ 147 w 369"/>
                <a:gd name="T35" fmla="*/ 362 h 366"/>
                <a:gd name="T36" fmla="*/ 113 w 369"/>
                <a:gd name="T37" fmla="*/ 352 h 366"/>
                <a:gd name="T38" fmla="*/ 82 w 369"/>
                <a:gd name="T39" fmla="*/ 335 h 366"/>
                <a:gd name="T40" fmla="*/ 54 w 369"/>
                <a:gd name="T41" fmla="*/ 312 h 366"/>
                <a:gd name="T42" fmla="*/ 31 w 369"/>
                <a:gd name="T43" fmla="*/ 286 h 366"/>
                <a:gd name="T44" fmla="*/ 15 w 369"/>
                <a:gd name="T45" fmla="*/ 255 h 366"/>
                <a:gd name="T46" fmla="*/ 4 w 369"/>
                <a:gd name="T47" fmla="*/ 220 h 366"/>
                <a:gd name="T48" fmla="*/ 0 w 369"/>
                <a:gd name="T49" fmla="*/ 183 h 366"/>
                <a:gd name="T50" fmla="*/ 4 w 369"/>
                <a:gd name="T51" fmla="*/ 147 h 366"/>
                <a:gd name="T52" fmla="*/ 15 w 369"/>
                <a:gd name="T53" fmla="*/ 113 h 366"/>
                <a:gd name="T54" fmla="*/ 31 w 369"/>
                <a:gd name="T55" fmla="*/ 81 h 366"/>
                <a:gd name="T56" fmla="*/ 54 w 369"/>
                <a:gd name="T57" fmla="*/ 54 h 366"/>
                <a:gd name="T58" fmla="*/ 82 w 369"/>
                <a:gd name="T59" fmla="*/ 32 h 366"/>
                <a:gd name="T60" fmla="*/ 113 w 369"/>
                <a:gd name="T61" fmla="*/ 16 h 366"/>
                <a:gd name="T62" fmla="*/ 147 w 369"/>
                <a:gd name="T63" fmla="*/ 5 h 366"/>
                <a:gd name="T64" fmla="*/ 184 w 369"/>
                <a:gd name="T65"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66">
                  <a:moveTo>
                    <a:pt x="184" y="0"/>
                  </a:moveTo>
                  <a:lnTo>
                    <a:pt x="222" y="5"/>
                  </a:lnTo>
                  <a:lnTo>
                    <a:pt x="255" y="16"/>
                  </a:lnTo>
                  <a:lnTo>
                    <a:pt x="287" y="32"/>
                  </a:lnTo>
                  <a:lnTo>
                    <a:pt x="314" y="54"/>
                  </a:lnTo>
                  <a:lnTo>
                    <a:pt x="337" y="81"/>
                  </a:lnTo>
                  <a:lnTo>
                    <a:pt x="354" y="113"/>
                  </a:lnTo>
                  <a:lnTo>
                    <a:pt x="365" y="147"/>
                  </a:lnTo>
                  <a:lnTo>
                    <a:pt x="369" y="183"/>
                  </a:lnTo>
                  <a:lnTo>
                    <a:pt x="365" y="220"/>
                  </a:lnTo>
                  <a:lnTo>
                    <a:pt x="354" y="255"/>
                  </a:lnTo>
                  <a:lnTo>
                    <a:pt x="337" y="286"/>
                  </a:lnTo>
                  <a:lnTo>
                    <a:pt x="314" y="312"/>
                  </a:lnTo>
                  <a:lnTo>
                    <a:pt x="287" y="335"/>
                  </a:lnTo>
                  <a:lnTo>
                    <a:pt x="255" y="352"/>
                  </a:lnTo>
                  <a:lnTo>
                    <a:pt x="222" y="362"/>
                  </a:lnTo>
                  <a:lnTo>
                    <a:pt x="184" y="366"/>
                  </a:lnTo>
                  <a:lnTo>
                    <a:pt x="147" y="362"/>
                  </a:lnTo>
                  <a:lnTo>
                    <a:pt x="113" y="352"/>
                  </a:lnTo>
                  <a:lnTo>
                    <a:pt x="82" y="335"/>
                  </a:lnTo>
                  <a:lnTo>
                    <a:pt x="54" y="312"/>
                  </a:lnTo>
                  <a:lnTo>
                    <a:pt x="31" y="286"/>
                  </a:lnTo>
                  <a:lnTo>
                    <a:pt x="15" y="255"/>
                  </a:lnTo>
                  <a:lnTo>
                    <a:pt x="4" y="220"/>
                  </a:lnTo>
                  <a:lnTo>
                    <a:pt x="0" y="183"/>
                  </a:lnTo>
                  <a:lnTo>
                    <a:pt x="4" y="147"/>
                  </a:lnTo>
                  <a:lnTo>
                    <a:pt x="15" y="113"/>
                  </a:lnTo>
                  <a:lnTo>
                    <a:pt x="31" y="81"/>
                  </a:lnTo>
                  <a:lnTo>
                    <a:pt x="54" y="54"/>
                  </a:lnTo>
                  <a:lnTo>
                    <a:pt x="82" y="32"/>
                  </a:lnTo>
                  <a:lnTo>
                    <a:pt x="113" y="16"/>
                  </a:lnTo>
                  <a:lnTo>
                    <a:pt x="147" y="5"/>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48" name="TextBox 47">
            <a:extLst>
              <a:ext uri="{FF2B5EF4-FFF2-40B4-BE49-F238E27FC236}">
                <a16:creationId xmlns:a16="http://schemas.microsoft.com/office/drawing/2014/main" id="{01F09C7C-D5C7-ADF0-564B-BB9BAFB37305}"/>
              </a:ext>
            </a:extLst>
          </p:cNvPr>
          <p:cNvSpPr txBox="1"/>
          <p:nvPr/>
        </p:nvSpPr>
        <p:spPr>
          <a:xfrm>
            <a:off x="2417564" y="971850"/>
            <a:ext cx="4578991" cy="553980"/>
          </a:xfrm>
          <a:prstGeom prst="rect">
            <a:avLst/>
          </a:prstGeom>
          <a:noFill/>
        </p:spPr>
        <p:txBody>
          <a:bodyPr wrap="square" lIns="91422" tIns="45711" rIns="91422" bIns="4571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n-ea"/>
                <a:cs typeface="Segoe UI" panose="020B0502040204020203" pitchFamily="34" charset="0"/>
              </a:rPr>
              <a:t>USER</a:t>
            </a:r>
          </a:p>
        </p:txBody>
      </p:sp>
      <p:sp>
        <p:nvSpPr>
          <p:cNvPr id="49" name="TextBox 48">
            <a:extLst>
              <a:ext uri="{FF2B5EF4-FFF2-40B4-BE49-F238E27FC236}">
                <a16:creationId xmlns:a16="http://schemas.microsoft.com/office/drawing/2014/main" id="{F41282B4-DEFC-B222-044F-CC53C608F116}"/>
              </a:ext>
            </a:extLst>
          </p:cNvPr>
          <p:cNvSpPr txBox="1"/>
          <p:nvPr/>
        </p:nvSpPr>
        <p:spPr>
          <a:xfrm>
            <a:off x="2417144" y="1380064"/>
            <a:ext cx="4579411" cy="646313"/>
          </a:xfrm>
          <a:prstGeom prst="rect">
            <a:avLst/>
          </a:prstGeom>
          <a:noFill/>
        </p:spPr>
        <p:txBody>
          <a:bodyPr wrap="square" lIns="91422" tIns="45711" rIns="91422" bIns="4571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000"/>
                </a:solidFill>
                <a:effectLst/>
                <a:uLnTx/>
                <a:uFillTx/>
                <a:latin typeface="Segoe UI" panose="020B0502040204020203" pitchFamily="34" charset="0"/>
                <a:ea typeface="+mn-ea"/>
                <a:cs typeface="Segoe UI" panose="020B0502040204020203" pitchFamily="34" charset="0"/>
              </a:rPr>
              <a:t>STORIES</a:t>
            </a:r>
          </a:p>
        </p:txBody>
      </p:sp>
    </p:spTree>
    <p:extLst>
      <p:ext uri="{BB962C8B-B14F-4D97-AF65-F5344CB8AC3E}">
        <p14:creationId xmlns:p14="http://schemas.microsoft.com/office/powerpoint/2010/main" val="1292135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C26A13-98C3-0580-0D36-FFF29AF6067B}"/>
              </a:ext>
            </a:extLst>
          </p:cNvPr>
          <p:cNvSpPr>
            <a:spLocks noGrp="1"/>
          </p:cNvSpPr>
          <p:nvPr>
            <p:ph type="sldNum" sz="quarter" idx="12"/>
          </p:nvPr>
        </p:nvSpPr>
        <p:spPr/>
        <p:txBody>
          <a:bodyPr/>
          <a:lstStyle/>
          <a:p>
            <a:fld id="{61854604-90AC-4DF0-8003-30488EE9D2DE}" type="slidenum">
              <a:rPr lang="en-US" smtClean="0"/>
              <a:t>7</a:t>
            </a:fld>
            <a:endParaRPr lang="en-US"/>
          </a:p>
        </p:txBody>
      </p:sp>
      <p:grpSp>
        <p:nvGrpSpPr>
          <p:cNvPr id="11" name="Group 907">
            <a:extLst>
              <a:ext uri="{FF2B5EF4-FFF2-40B4-BE49-F238E27FC236}">
                <a16:creationId xmlns:a16="http://schemas.microsoft.com/office/drawing/2014/main" id="{E84D2486-8E0D-6145-2F3F-1380D1A764CA}"/>
              </a:ext>
            </a:extLst>
          </p:cNvPr>
          <p:cNvGrpSpPr>
            <a:grpSpLocks noChangeAspect="1"/>
          </p:cNvGrpSpPr>
          <p:nvPr/>
        </p:nvGrpSpPr>
        <p:grpSpPr bwMode="auto">
          <a:xfrm>
            <a:off x="1208834" y="828377"/>
            <a:ext cx="1041993" cy="1144235"/>
            <a:chOff x="5050" y="367"/>
            <a:chExt cx="693" cy="761"/>
          </a:xfrm>
          <a:solidFill>
            <a:schemeClr val="accent2">
              <a:lumMod val="75000"/>
            </a:schemeClr>
          </a:solidFill>
        </p:grpSpPr>
        <p:sp>
          <p:nvSpPr>
            <p:cNvPr id="12" name="Freeform 909">
              <a:extLst>
                <a:ext uri="{FF2B5EF4-FFF2-40B4-BE49-F238E27FC236}">
                  <a16:creationId xmlns:a16="http://schemas.microsoft.com/office/drawing/2014/main" id="{C918B5DD-30F6-E581-FC7A-E2CCE458D7DA}"/>
                </a:ext>
              </a:extLst>
            </p:cNvPr>
            <p:cNvSpPr>
              <a:spLocks noEditPoints="1"/>
            </p:cNvSpPr>
            <p:nvPr/>
          </p:nvSpPr>
          <p:spPr bwMode="auto">
            <a:xfrm>
              <a:off x="5163" y="484"/>
              <a:ext cx="466" cy="644"/>
            </a:xfrm>
            <a:custGeom>
              <a:avLst/>
              <a:gdLst>
                <a:gd name="T0" fmla="*/ 862 w 2331"/>
                <a:gd name="T1" fmla="*/ 345 h 3218"/>
                <a:gd name="T2" fmla="*/ 550 w 2331"/>
                <a:gd name="T3" fmla="*/ 536 h 3218"/>
                <a:gd name="T4" fmla="*/ 349 w 2331"/>
                <a:gd name="T5" fmla="*/ 831 h 3218"/>
                <a:gd name="T6" fmla="*/ 297 w 2331"/>
                <a:gd name="T7" fmla="*/ 1189 h 3218"/>
                <a:gd name="T8" fmla="*/ 360 w 2331"/>
                <a:gd name="T9" fmla="*/ 1475 h 3218"/>
                <a:gd name="T10" fmla="*/ 475 w 2331"/>
                <a:gd name="T11" fmla="*/ 1692 h 3218"/>
                <a:gd name="T12" fmla="*/ 609 w 2331"/>
                <a:gd name="T13" fmla="*/ 1893 h 3218"/>
                <a:gd name="T14" fmla="*/ 692 w 2331"/>
                <a:gd name="T15" fmla="*/ 2119 h 3218"/>
                <a:gd name="T16" fmla="*/ 743 w 2331"/>
                <a:gd name="T17" fmla="*/ 2274 h 3218"/>
                <a:gd name="T18" fmla="*/ 1546 w 2331"/>
                <a:gd name="T19" fmla="*/ 2312 h 3218"/>
                <a:gd name="T20" fmla="*/ 1632 w 2331"/>
                <a:gd name="T21" fmla="*/ 2199 h 3218"/>
                <a:gd name="T22" fmla="*/ 1677 w 2331"/>
                <a:gd name="T23" fmla="*/ 1979 h 3218"/>
                <a:gd name="T24" fmla="*/ 1803 w 2331"/>
                <a:gd name="T25" fmla="*/ 1768 h 3218"/>
                <a:gd name="T26" fmla="*/ 1927 w 2331"/>
                <a:gd name="T27" fmla="*/ 1569 h 3218"/>
                <a:gd name="T28" fmla="*/ 2018 w 2331"/>
                <a:gd name="T29" fmla="*/ 1314 h 3218"/>
                <a:gd name="T30" fmla="*/ 2023 w 2331"/>
                <a:gd name="T31" fmla="*/ 971 h 3218"/>
                <a:gd name="T32" fmla="*/ 1877 w 2331"/>
                <a:gd name="T33" fmla="*/ 643 h 3218"/>
                <a:gd name="T34" fmla="*/ 1605 w 2331"/>
                <a:gd name="T35" fmla="*/ 405 h 3218"/>
                <a:gd name="T36" fmla="*/ 1245 w 2331"/>
                <a:gd name="T37" fmla="*/ 297 h 3218"/>
                <a:gd name="T38" fmla="*/ 1445 w 2331"/>
                <a:gd name="T39" fmla="*/ 34 h 3218"/>
                <a:gd name="T40" fmla="*/ 1853 w 2331"/>
                <a:gd name="T41" fmla="*/ 217 h 3218"/>
                <a:gd name="T42" fmla="*/ 2156 w 2331"/>
                <a:gd name="T43" fmla="*/ 530 h 3218"/>
                <a:gd name="T44" fmla="*/ 2315 w 2331"/>
                <a:gd name="T45" fmla="*/ 937 h 3218"/>
                <a:gd name="T46" fmla="*/ 2313 w 2331"/>
                <a:gd name="T47" fmla="*/ 1340 h 3218"/>
                <a:gd name="T48" fmla="*/ 2222 w 2331"/>
                <a:gd name="T49" fmla="*/ 1637 h 3218"/>
                <a:gd name="T50" fmla="*/ 2097 w 2331"/>
                <a:gd name="T51" fmla="*/ 1859 h 3218"/>
                <a:gd name="T52" fmla="*/ 1970 w 2331"/>
                <a:gd name="T53" fmla="*/ 2052 h 3218"/>
                <a:gd name="T54" fmla="*/ 1926 w 2331"/>
                <a:gd name="T55" fmla="*/ 2224 h 3218"/>
                <a:gd name="T56" fmla="*/ 1806 w 2331"/>
                <a:gd name="T57" fmla="*/ 2471 h 3218"/>
                <a:gd name="T58" fmla="*/ 1708 w 2331"/>
                <a:gd name="T59" fmla="*/ 2637 h 3218"/>
                <a:gd name="T60" fmla="*/ 1700 w 2331"/>
                <a:gd name="T61" fmla="*/ 2793 h 3218"/>
                <a:gd name="T62" fmla="*/ 1696 w 2331"/>
                <a:gd name="T63" fmla="*/ 2865 h 3218"/>
                <a:gd name="T64" fmla="*/ 1661 w 2331"/>
                <a:gd name="T65" fmla="*/ 2960 h 3218"/>
                <a:gd name="T66" fmla="*/ 1540 w 2331"/>
                <a:gd name="T67" fmla="*/ 3065 h 3218"/>
                <a:gd name="T68" fmla="*/ 1360 w 2331"/>
                <a:gd name="T69" fmla="*/ 3194 h 3218"/>
                <a:gd name="T70" fmla="*/ 1023 w 2331"/>
                <a:gd name="T71" fmla="*/ 3216 h 3218"/>
                <a:gd name="T72" fmla="*/ 875 w 2331"/>
                <a:gd name="T73" fmla="*/ 3101 h 3218"/>
                <a:gd name="T74" fmla="*/ 697 w 2331"/>
                <a:gd name="T75" fmla="*/ 2996 h 3218"/>
                <a:gd name="T76" fmla="*/ 638 w 2331"/>
                <a:gd name="T77" fmla="*/ 2885 h 3218"/>
                <a:gd name="T78" fmla="*/ 633 w 2331"/>
                <a:gd name="T79" fmla="*/ 2835 h 3218"/>
                <a:gd name="T80" fmla="*/ 626 w 2331"/>
                <a:gd name="T81" fmla="*/ 2702 h 3218"/>
                <a:gd name="T82" fmla="*/ 618 w 2331"/>
                <a:gd name="T83" fmla="*/ 2554 h 3218"/>
                <a:gd name="T84" fmla="*/ 432 w 2331"/>
                <a:gd name="T85" fmla="*/ 2328 h 3218"/>
                <a:gd name="T86" fmla="*/ 390 w 2331"/>
                <a:gd name="T87" fmla="*/ 2114 h 3218"/>
                <a:gd name="T88" fmla="*/ 284 w 2331"/>
                <a:gd name="T89" fmla="*/ 1933 h 3218"/>
                <a:gd name="T90" fmla="*/ 158 w 2331"/>
                <a:gd name="T91" fmla="*/ 1734 h 3218"/>
                <a:gd name="T92" fmla="*/ 47 w 2331"/>
                <a:gd name="T93" fmla="*/ 1469 h 3218"/>
                <a:gd name="T94" fmla="*/ 0 w 2331"/>
                <a:gd name="T95" fmla="*/ 1119 h 3218"/>
                <a:gd name="T96" fmla="*/ 91 w 2331"/>
                <a:gd name="T97" fmla="*/ 684 h 3218"/>
                <a:gd name="T98" fmla="*/ 342 w 2331"/>
                <a:gd name="T99" fmla="*/ 329 h 3218"/>
                <a:gd name="T100" fmla="*/ 713 w 2331"/>
                <a:gd name="T101" fmla="*/ 89 h 3218"/>
                <a:gd name="T102" fmla="*/ 1165 w 2331"/>
                <a:gd name="T103" fmla="*/ 0 h 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1" h="3218">
                  <a:moveTo>
                    <a:pt x="1165" y="293"/>
                  </a:moveTo>
                  <a:lnTo>
                    <a:pt x="1086" y="297"/>
                  </a:lnTo>
                  <a:lnTo>
                    <a:pt x="1009" y="306"/>
                  </a:lnTo>
                  <a:lnTo>
                    <a:pt x="934" y="323"/>
                  </a:lnTo>
                  <a:lnTo>
                    <a:pt x="862" y="345"/>
                  </a:lnTo>
                  <a:lnTo>
                    <a:pt x="792" y="373"/>
                  </a:lnTo>
                  <a:lnTo>
                    <a:pt x="726" y="407"/>
                  </a:lnTo>
                  <a:lnTo>
                    <a:pt x="663" y="445"/>
                  </a:lnTo>
                  <a:lnTo>
                    <a:pt x="605" y="488"/>
                  </a:lnTo>
                  <a:lnTo>
                    <a:pt x="550" y="536"/>
                  </a:lnTo>
                  <a:lnTo>
                    <a:pt x="500" y="587"/>
                  </a:lnTo>
                  <a:lnTo>
                    <a:pt x="455" y="643"/>
                  </a:lnTo>
                  <a:lnTo>
                    <a:pt x="414" y="703"/>
                  </a:lnTo>
                  <a:lnTo>
                    <a:pt x="379" y="765"/>
                  </a:lnTo>
                  <a:lnTo>
                    <a:pt x="349" y="831"/>
                  </a:lnTo>
                  <a:lnTo>
                    <a:pt x="326" y="900"/>
                  </a:lnTo>
                  <a:lnTo>
                    <a:pt x="309" y="971"/>
                  </a:lnTo>
                  <a:lnTo>
                    <a:pt x="298" y="1044"/>
                  </a:lnTo>
                  <a:lnTo>
                    <a:pt x="295" y="1119"/>
                  </a:lnTo>
                  <a:lnTo>
                    <a:pt x="297" y="1189"/>
                  </a:lnTo>
                  <a:lnTo>
                    <a:pt x="303" y="1253"/>
                  </a:lnTo>
                  <a:lnTo>
                    <a:pt x="313" y="1314"/>
                  </a:lnTo>
                  <a:lnTo>
                    <a:pt x="326" y="1371"/>
                  </a:lnTo>
                  <a:lnTo>
                    <a:pt x="342" y="1425"/>
                  </a:lnTo>
                  <a:lnTo>
                    <a:pt x="360" y="1475"/>
                  </a:lnTo>
                  <a:lnTo>
                    <a:pt x="380" y="1523"/>
                  </a:lnTo>
                  <a:lnTo>
                    <a:pt x="403" y="1569"/>
                  </a:lnTo>
                  <a:lnTo>
                    <a:pt x="426" y="1612"/>
                  </a:lnTo>
                  <a:lnTo>
                    <a:pt x="451" y="1652"/>
                  </a:lnTo>
                  <a:lnTo>
                    <a:pt x="475" y="1692"/>
                  </a:lnTo>
                  <a:lnTo>
                    <a:pt x="502" y="1730"/>
                  </a:lnTo>
                  <a:lnTo>
                    <a:pt x="526" y="1767"/>
                  </a:lnTo>
                  <a:lnTo>
                    <a:pt x="555" y="1809"/>
                  </a:lnTo>
                  <a:lnTo>
                    <a:pt x="583" y="1851"/>
                  </a:lnTo>
                  <a:lnTo>
                    <a:pt x="609" y="1893"/>
                  </a:lnTo>
                  <a:lnTo>
                    <a:pt x="633" y="1934"/>
                  </a:lnTo>
                  <a:lnTo>
                    <a:pt x="654" y="1979"/>
                  </a:lnTo>
                  <a:lnTo>
                    <a:pt x="670" y="2023"/>
                  </a:lnTo>
                  <a:lnTo>
                    <a:pt x="684" y="2070"/>
                  </a:lnTo>
                  <a:lnTo>
                    <a:pt x="692" y="2119"/>
                  </a:lnTo>
                  <a:lnTo>
                    <a:pt x="695" y="2170"/>
                  </a:lnTo>
                  <a:lnTo>
                    <a:pt x="698" y="2199"/>
                  </a:lnTo>
                  <a:lnTo>
                    <a:pt x="709" y="2226"/>
                  </a:lnTo>
                  <a:lnTo>
                    <a:pt x="723" y="2251"/>
                  </a:lnTo>
                  <a:lnTo>
                    <a:pt x="743" y="2274"/>
                  </a:lnTo>
                  <a:lnTo>
                    <a:pt x="763" y="2294"/>
                  </a:lnTo>
                  <a:lnTo>
                    <a:pt x="785" y="2312"/>
                  </a:lnTo>
                  <a:lnTo>
                    <a:pt x="805" y="2328"/>
                  </a:lnTo>
                  <a:lnTo>
                    <a:pt x="1525" y="2328"/>
                  </a:lnTo>
                  <a:lnTo>
                    <a:pt x="1546" y="2312"/>
                  </a:lnTo>
                  <a:lnTo>
                    <a:pt x="1567" y="2294"/>
                  </a:lnTo>
                  <a:lnTo>
                    <a:pt x="1589" y="2274"/>
                  </a:lnTo>
                  <a:lnTo>
                    <a:pt x="1607" y="2251"/>
                  </a:lnTo>
                  <a:lnTo>
                    <a:pt x="1622" y="2226"/>
                  </a:lnTo>
                  <a:lnTo>
                    <a:pt x="1632" y="2199"/>
                  </a:lnTo>
                  <a:lnTo>
                    <a:pt x="1636" y="2170"/>
                  </a:lnTo>
                  <a:lnTo>
                    <a:pt x="1638" y="2119"/>
                  </a:lnTo>
                  <a:lnTo>
                    <a:pt x="1647" y="2070"/>
                  </a:lnTo>
                  <a:lnTo>
                    <a:pt x="1660" y="2023"/>
                  </a:lnTo>
                  <a:lnTo>
                    <a:pt x="1677" y="1979"/>
                  </a:lnTo>
                  <a:lnTo>
                    <a:pt x="1697" y="1936"/>
                  </a:lnTo>
                  <a:lnTo>
                    <a:pt x="1722" y="1893"/>
                  </a:lnTo>
                  <a:lnTo>
                    <a:pt x="1747" y="1851"/>
                  </a:lnTo>
                  <a:lnTo>
                    <a:pt x="1775" y="1810"/>
                  </a:lnTo>
                  <a:lnTo>
                    <a:pt x="1803" y="1768"/>
                  </a:lnTo>
                  <a:lnTo>
                    <a:pt x="1829" y="1731"/>
                  </a:lnTo>
                  <a:lnTo>
                    <a:pt x="1854" y="1693"/>
                  </a:lnTo>
                  <a:lnTo>
                    <a:pt x="1879" y="1654"/>
                  </a:lnTo>
                  <a:lnTo>
                    <a:pt x="1905" y="1612"/>
                  </a:lnTo>
                  <a:lnTo>
                    <a:pt x="1927" y="1569"/>
                  </a:lnTo>
                  <a:lnTo>
                    <a:pt x="1950" y="1523"/>
                  </a:lnTo>
                  <a:lnTo>
                    <a:pt x="1971" y="1475"/>
                  </a:lnTo>
                  <a:lnTo>
                    <a:pt x="1989" y="1425"/>
                  </a:lnTo>
                  <a:lnTo>
                    <a:pt x="2005" y="1371"/>
                  </a:lnTo>
                  <a:lnTo>
                    <a:pt x="2018" y="1314"/>
                  </a:lnTo>
                  <a:lnTo>
                    <a:pt x="2027" y="1253"/>
                  </a:lnTo>
                  <a:lnTo>
                    <a:pt x="2033" y="1189"/>
                  </a:lnTo>
                  <a:lnTo>
                    <a:pt x="2036" y="1119"/>
                  </a:lnTo>
                  <a:lnTo>
                    <a:pt x="2032" y="1044"/>
                  </a:lnTo>
                  <a:lnTo>
                    <a:pt x="2023" y="971"/>
                  </a:lnTo>
                  <a:lnTo>
                    <a:pt x="2005" y="899"/>
                  </a:lnTo>
                  <a:lnTo>
                    <a:pt x="1982" y="831"/>
                  </a:lnTo>
                  <a:lnTo>
                    <a:pt x="1953" y="765"/>
                  </a:lnTo>
                  <a:lnTo>
                    <a:pt x="1917" y="702"/>
                  </a:lnTo>
                  <a:lnTo>
                    <a:pt x="1877" y="643"/>
                  </a:lnTo>
                  <a:lnTo>
                    <a:pt x="1831" y="587"/>
                  </a:lnTo>
                  <a:lnTo>
                    <a:pt x="1781" y="536"/>
                  </a:lnTo>
                  <a:lnTo>
                    <a:pt x="1726" y="488"/>
                  </a:lnTo>
                  <a:lnTo>
                    <a:pt x="1667" y="444"/>
                  </a:lnTo>
                  <a:lnTo>
                    <a:pt x="1605" y="405"/>
                  </a:lnTo>
                  <a:lnTo>
                    <a:pt x="1539" y="373"/>
                  </a:lnTo>
                  <a:lnTo>
                    <a:pt x="1469" y="345"/>
                  </a:lnTo>
                  <a:lnTo>
                    <a:pt x="1396" y="323"/>
                  </a:lnTo>
                  <a:lnTo>
                    <a:pt x="1322" y="306"/>
                  </a:lnTo>
                  <a:lnTo>
                    <a:pt x="1245" y="297"/>
                  </a:lnTo>
                  <a:lnTo>
                    <a:pt x="1165" y="293"/>
                  </a:lnTo>
                  <a:close/>
                  <a:moveTo>
                    <a:pt x="1165" y="0"/>
                  </a:moveTo>
                  <a:lnTo>
                    <a:pt x="1260" y="4"/>
                  </a:lnTo>
                  <a:lnTo>
                    <a:pt x="1354" y="16"/>
                  </a:lnTo>
                  <a:lnTo>
                    <a:pt x="1445" y="34"/>
                  </a:lnTo>
                  <a:lnTo>
                    <a:pt x="1534" y="58"/>
                  </a:lnTo>
                  <a:lnTo>
                    <a:pt x="1618" y="89"/>
                  </a:lnTo>
                  <a:lnTo>
                    <a:pt x="1700" y="126"/>
                  </a:lnTo>
                  <a:lnTo>
                    <a:pt x="1778" y="169"/>
                  </a:lnTo>
                  <a:lnTo>
                    <a:pt x="1853" y="217"/>
                  </a:lnTo>
                  <a:lnTo>
                    <a:pt x="1923" y="270"/>
                  </a:lnTo>
                  <a:lnTo>
                    <a:pt x="1989" y="329"/>
                  </a:lnTo>
                  <a:lnTo>
                    <a:pt x="2049" y="391"/>
                  </a:lnTo>
                  <a:lnTo>
                    <a:pt x="2106" y="459"/>
                  </a:lnTo>
                  <a:lnTo>
                    <a:pt x="2156" y="530"/>
                  </a:lnTo>
                  <a:lnTo>
                    <a:pt x="2201" y="605"/>
                  </a:lnTo>
                  <a:lnTo>
                    <a:pt x="2239" y="684"/>
                  </a:lnTo>
                  <a:lnTo>
                    <a:pt x="2271" y="767"/>
                  </a:lnTo>
                  <a:lnTo>
                    <a:pt x="2297" y="850"/>
                  </a:lnTo>
                  <a:lnTo>
                    <a:pt x="2315" y="937"/>
                  </a:lnTo>
                  <a:lnTo>
                    <a:pt x="2327" y="1027"/>
                  </a:lnTo>
                  <a:lnTo>
                    <a:pt x="2331" y="1119"/>
                  </a:lnTo>
                  <a:lnTo>
                    <a:pt x="2328" y="1197"/>
                  </a:lnTo>
                  <a:lnTo>
                    <a:pt x="2322" y="1271"/>
                  </a:lnTo>
                  <a:lnTo>
                    <a:pt x="2313" y="1340"/>
                  </a:lnTo>
                  <a:lnTo>
                    <a:pt x="2299" y="1407"/>
                  </a:lnTo>
                  <a:lnTo>
                    <a:pt x="2284" y="1469"/>
                  </a:lnTo>
                  <a:lnTo>
                    <a:pt x="2266" y="1528"/>
                  </a:lnTo>
                  <a:lnTo>
                    <a:pt x="2244" y="1584"/>
                  </a:lnTo>
                  <a:lnTo>
                    <a:pt x="2222" y="1637"/>
                  </a:lnTo>
                  <a:lnTo>
                    <a:pt x="2198" y="1686"/>
                  </a:lnTo>
                  <a:lnTo>
                    <a:pt x="2174" y="1732"/>
                  </a:lnTo>
                  <a:lnTo>
                    <a:pt x="2148" y="1778"/>
                  </a:lnTo>
                  <a:lnTo>
                    <a:pt x="2122" y="1820"/>
                  </a:lnTo>
                  <a:lnTo>
                    <a:pt x="2097" y="1859"/>
                  </a:lnTo>
                  <a:lnTo>
                    <a:pt x="2072" y="1896"/>
                  </a:lnTo>
                  <a:lnTo>
                    <a:pt x="2047" y="1932"/>
                  </a:lnTo>
                  <a:lnTo>
                    <a:pt x="2018" y="1976"/>
                  </a:lnTo>
                  <a:lnTo>
                    <a:pt x="1991" y="2016"/>
                  </a:lnTo>
                  <a:lnTo>
                    <a:pt x="1970" y="2052"/>
                  </a:lnTo>
                  <a:lnTo>
                    <a:pt x="1953" y="2084"/>
                  </a:lnTo>
                  <a:lnTo>
                    <a:pt x="1941" y="2114"/>
                  </a:lnTo>
                  <a:lnTo>
                    <a:pt x="1932" y="2142"/>
                  </a:lnTo>
                  <a:lnTo>
                    <a:pt x="1930" y="2170"/>
                  </a:lnTo>
                  <a:lnTo>
                    <a:pt x="1926" y="2224"/>
                  </a:lnTo>
                  <a:lnTo>
                    <a:pt x="1915" y="2276"/>
                  </a:lnTo>
                  <a:lnTo>
                    <a:pt x="1899" y="2328"/>
                  </a:lnTo>
                  <a:lnTo>
                    <a:pt x="1873" y="2378"/>
                  </a:lnTo>
                  <a:lnTo>
                    <a:pt x="1843" y="2426"/>
                  </a:lnTo>
                  <a:lnTo>
                    <a:pt x="1806" y="2471"/>
                  </a:lnTo>
                  <a:lnTo>
                    <a:pt x="1763" y="2514"/>
                  </a:lnTo>
                  <a:lnTo>
                    <a:pt x="1713" y="2554"/>
                  </a:lnTo>
                  <a:lnTo>
                    <a:pt x="1712" y="2578"/>
                  </a:lnTo>
                  <a:lnTo>
                    <a:pt x="1711" y="2606"/>
                  </a:lnTo>
                  <a:lnTo>
                    <a:pt x="1708" y="2637"/>
                  </a:lnTo>
                  <a:lnTo>
                    <a:pt x="1707" y="2670"/>
                  </a:lnTo>
                  <a:lnTo>
                    <a:pt x="1705" y="2702"/>
                  </a:lnTo>
                  <a:lnTo>
                    <a:pt x="1704" y="2734"/>
                  </a:lnTo>
                  <a:lnTo>
                    <a:pt x="1701" y="2765"/>
                  </a:lnTo>
                  <a:lnTo>
                    <a:pt x="1700" y="2793"/>
                  </a:lnTo>
                  <a:lnTo>
                    <a:pt x="1699" y="2816"/>
                  </a:lnTo>
                  <a:lnTo>
                    <a:pt x="1697" y="2835"/>
                  </a:lnTo>
                  <a:lnTo>
                    <a:pt x="1697" y="2847"/>
                  </a:lnTo>
                  <a:lnTo>
                    <a:pt x="1696" y="2850"/>
                  </a:lnTo>
                  <a:lnTo>
                    <a:pt x="1696" y="2865"/>
                  </a:lnTo>
                  <a:lnTo>
                    <a:pt x="1694" y="2881"/>
                  </a:lnTo>
                  <a:lnTo>
                    <a:pt x="1689" y="2899"/>
                  </a:lnTo>
                  <a:lnTo>
                    <a:pt x="1683" y="2918"/>
                  </a:lnTo>
                  <a:lnTo>
                    <a:pt x="1673" y="2940"/>
                  </a:lnTo>
                  <a:lnTo>
                    <a:pt x="1661" y="2960"/>
                  </a:lnTo>
                  <a:lnTo>
                    <a:pt x="1646" y="2982"/>
                  </a:lnTo>
                  <a:lnTo>
                    <a:pt x="1626" y="3004"/>
                  </a:lnTo>
                  <a:lnTo>
                    <a:pt x="1602" y="3025"/>
                  </a:lnTo>
                  <a:lnTo>
                    <a:pt x="1573" y="3046"/>
                  </a:lnTo>
                  <a:lnTo>
                    <a:pt x="1540" y="3065"/>
                  </a:lnTo>
                  <a:lnTo>
                    <a:pt x="1501" y="3084"/>
                  </a:lnTo>
                  <a:lnTo>
                    <a:pt x="1455" y="3101"/>
                  </a:lnTo>
                  <a:lnTo>
                    <a:pt x="1429" y="3135"/>
                  </a:lnTo>
                  <a:lnTo>
                    <a:pt x="1396" y="3166"/>
                  </a:lnTo>
                  <a:lnTo>
                    <a:pt x="1360" y="3194"/>
                  </a:lnTo>
                  <a:lnTo>
                    <a:pt x="1335" y="3208"/>
                  </a:lnTo>
                  <a:lnTo>
                    <a:pt x="1307" y="3216"/>
                  </a:lnTo>
                  <a:lnTo>
                    <a:pt x="1279" y="3218"/>
                  </a:lnTo>
                  <a:lnTo>
                    <a:pt x="1052" y="3218"/>
                  </a:lnTo>
                  <a:lnTo>
                    <a:pt x="1023" y="3216"/>
                  </a:lnTo>
                  <a:lnTo>
                    <a:pt x="996" y="3208"/>
                  </a:lnTo>
                  <a:lnTo>
                    <a:pt x="970" y="3194"/>
                  </a:lnTo>
                  <a:lnTo>
                    <a:pt x="934" y="3166"/>
                  </a:lnTo>
                  <a:lnTo>
                    <a:pt x="902" y="3135"/>
                  </a:lnTo>
                  <a:lnTo>
                    <a:pt x="875" y="3101"/>
                  </a:lnTo>
                  <a:lnTo>
                    <a:pt x="827" y="3082"/>
                  </a:lnTo>
                  <a:lnTo>
                    <a:pt x="786" y="3063"/>
                  </a:lnTo>
                  <a:lnTo>
                    <a:pt x="750" y="3041"/>
                  </a:lnTo>
                  <a:lnTo>
                    <a:pt x="721" y="3019"/>
                  </a:lnTo>
                  <a:lnTo>
                    <a:pt x="697" y="2996"/>
                  </a:lnTo>
                  <a:lnTo>
                    <a:pt x="678" y="2972"/>
                  </a:lnTo>
                  <a:lnTo>
                    <a:pt x="663" y="2949"/>
                  </a:lnTo>
                  <a:lnTo>
                    <a:pt x="651" y="2927"/>
                  </a:lnTo>
                  <a:lnTo>
                    <a:pt x="644" y="2905"/>
                  </a:lnTo>
                  <a:lnTo>
                    <a:pt x="638" y="2885"/>
                  </a:lnTo>
                  <a:lnTo>
                    <a:pt x="636" y="2867"/>
                  </a:lnTo>
                  <a:lnTo>
                    <a:pt x="634" y="2850"/>
                  </a:lnTo>
                  <a:lnTo>
                    <a:pt x="634" y="2850"/>
                  </a:lnTo>
                  <a:lnTo>
                    <a:pt x="634" y="2847"/>
                  </a:lnTo>
                  <a:lnTo>
                    <a:pt x="633" y="2835"/>
                  </a:lnTo>
                  <a:lnTo>
                    <a:pt x="632" y="2816"/>
                  </a:lnTo>
                  <a:lnTo>
                    <a:pt x="631" y="2793"/>
                  </a:lnTo>
                  <a:lnTo>
                    <a:pt x="630" y="2765"/>
                  </a:lnTo>
                  <a:lnTo>
                    <a:pt x="627" y="2734"/>
                  </a:lnTo>
                  <a:lnTo>
                    <a:pt x="626" y="2702"/>
                  </a:lnTo>
                  <a:lnTo>
                    <a:pt x="624" y="2670"/>
                  </a:lnTo>
                  <a:lnTo>
                    <a:pt x="622" y="2637"/>
                  </a:lnTo>
                  <a:lnTo>
                    <a:pt x="620" y="2606"/>
                  </a:lnTo>
                  <a:lnTo>
                    <a:pt x="619" y="2578"/>
                  </a:lnTo>
                  <a:lnTo>
                    <a:pt x="618" y="2554"/>
                  </a:lnTo>
                  <a:lnTo>
                    <a:pt x="568" y="2514"/>
                  </a:lnTo>
                  <a:lnTo>
                    <a:pt x="525" y="2471"/>
                  </a:lnTo>
                  <a:lnTo>
                    <a:pt x="487" y="2426"/>
                  </a:lnTo>
                  <a:lnTo>
                    <a:pt x="457" y="2378"/>
                  </a:lnTo>
                  <a:lnTo>
                    <a:pt x="432" y="2328"/>
                  </a:lnTo>
                  <a:lnTo>
                    <a:pt x="415" y="2276"/>
                  </a:lnTo>
                  <a:lnTo>
                    <a:pt x="404" y="2224"/>
                  </a:lnTo>
                  <a:lnTo>
                    <a:pt x="401" y="2170"/>
                  </a:lnTo>
                  <a:lnTo>
                    <a:pt x="398" y="2142"/>
                  </a:lnTo>
                  <a:lnTo>
                    <a:pt x="390" y="2114"/>
                  </a:lnTo>
                  <a:lnTo>
                    <a:pt x="378" y="2084"/>
                  </a:lnTo>
                  <a:lnTo>
                    <a:pt x="361" y="2052"/>
                  </a:lnTo>
                  <a:lnTo>
                    <a:pt x="339" y="2016"/>
                  </a:lnTo>
                  <a:lnTo>
                    <a:pt x="314" y="1976"/>
                  </a:lnTo>
                  <a:lnTo>
                    <a:pt x="284" y="1933"/>
                  </a:lnTo>
                  <a:lnTo>
                    <a:pt x="260" y="1897"/>
                  </a:lnTo>
                  <a:lnTo>
                    <a:pt x="235" y="1859"/>
                  </a:lnTo>
                  <a:lnTo>
                    <a:pt x="208" y="1820"/>
                  </a:lnTo>
                  <a:lnTo>
                    <a:pt x="183" y="1778"/>
                  </a:lnTo>
                  <a:lnTo>
                    <a:pt x="158" y="1734"/>
                  </a:lnTo>
                  <a:lnTo>
                    <a:pt x="132" y="1686"/>
                  </a:lnTo>
                  <a:lnTo>
                    <a:pt x="108" y="1637"/>
                  </a:lnTo>
                  <a:lnTo>
                    <a:pt x="87" y="1584"/>
                  </a:lnTo>
                  <a:lnTo>
                    <a:pt x="65" y="1528"/>
                  </a:lnTo>
                  <a:lnTo>
                    <a:pt x="47" y="1469"/>
                  </a:lnTo>
                  <a:lnTo>
                    <a:pt x="31" y="1407"/>
                  </a:lnTo>
                  <a:lnTo>
                    <a:pt x="18" y="1340"/>
                  </a:lnTo>
                  <a:lnTo>
                    <a:pt x="8" y="1271"/>
                  </a:lnTo>
                  <a:lnTo>
                    <a:pt x="2" y="1197"/>
                  </a:lnTo>
                  <a:lnTo>
                    <a:pt x="0" y="1119"/>
                  </a:lnTo>
                  <a:lnTo>
                    <a:pt x="3" y="1027"/>
                  </a:lnTo>
                  <a:lnTo>
                    <a:pt x="16" y="937"/>
                  </a:lnTo>
                  <a:lnTo>
                    <a:pt x="34" y="850"/>
                  </a:lnTo>
                  <a:lnTo>
                    <a:pt x="60" y="767"/>
                  </a:lnTo>
                  <a:lnTo>
                    <a:pt x="91" y="684"/>
                  </a:lnTo>
                  <a:lnTo>
                    <a:pt x="130" y="605"/>
                  </a:lnTo>
                  <a:lnTo>
                    <a:pt x="174" y="530"/>
                  </a:lnTo>
                  <a:lnTo>
                    <a:pt x="225" y="459"/>
                  </a:lnTo>
                  <a:lnTo>
                    <a:pt x="282" y="391"/>
                  </a:lnTo>
                  <a:lnTo>
                    <a:pt x="342" y="329"/>
                  </a:lnTo>
                  <a:lnTo>
                    <a:pt x="408" y="270"/>
                  </a:lnTo>
                  <a:lnTo>
                    <a:pt x="478" y="217"/>
                  </a:lnTo>
                  <a:lnTo>
                    <a:pt x="553" y="169"/>
                  </a:lnTo>
                  <a:lnTo>
                    <a:pt x="631" y="126"/>
                  </a:lnTo>
                  <a:lnTo>
                    <a:pt x="713" y="89"/>
                  </a:lnTo>
                  <a:lnTo>
                    <a:pt x="798" y="58"/>
                  </a:lnTo>
                  <a:lnTo>
                    <a:pt x="886" y="34"/>
                  </a:lnTo>
                  <a:lnTo>
                    <a:pt x="976" y="16"/>
                  </a:lnTo>
                  <a:lnTo>
                    <a:pt x="1070" y="4"/>
                  </a:lnTo>
                  <a:lnTo>
                    <a:pt x="11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 name="Freeform 910">
              <a:extLst>
                <a:ext uri="{FF2B5EF4-FFF2-40B4-BE49-F238E27FC236}">
                  <a16:creationId xmlns:a16="http://schemas.microsoft.com/office/drawing/2014/main" id="{8A8E48B9-717F-4B9F-CA45-0398C4828760}"/>
                </a:ext>
              </a:extLst>
            </p:cNvPr>
            <p:cNvSpPr>
              <a:spLocks/>
            </p:cNvSpPr>
            <p:nvPr/>
          </p:nvSpPr>
          <p:spPr bwMode="auto">
            <a:xfrm>
              <a:off x="5382" y="367"/>
              <a:ext cx="29" cy="73"/>
            </a:xfrm>
            <a:custGeom>
              <a:avLst/>
              <a:gdLst>
                <a:gd name="T0" fmla="*/ 73 w 147"/>
                <a:gd name="T1" fmla="*/ 0 h 364"/>
                <a:gd name="T2" fmla="*/ 73 w 147"/>
                <a:gd name="T3" fmla="*/ 0 h 364"/>
                <a:gd name="T4" fmla="*/ 93 w 147"/>
                <a:gd name="T5" fmla="*/ 2 h 364"/>
                <a:gd name="T6" fmla="*/ 111 w 147"/>
                <a:gd name="T7" fmla="*/ 9 h 364"/>
                <a:gd name="T8" fmla="*/ 125 w 147"/>
                <a:gd name="T9" fmla="*/ 21 h 364"/>
                <a:gd name="T10" fmla="*/ 137 w 147"/>
                <a:gd name="T11" fmla="*/ 36 h 364"/>
                <a:gd name="T12" fmla="*/ 144 w 147"/>
                <a:gd name="T13" fmla="*/ 53 h 364"/>
                <a:gd name="T14" fmla="*/ 147 w 147"/>
                <a:gd name="T15" fmla="*/ 73 h 364"/>
                <a:gd name="T16" fmla="*/ 147 w 147"/>
                <a:gd name="T17" fmla="*/ 291 h 364"/>
                <a:gd name="T18" fmla="*/ 144 w 147"/>
                <a:gd name="T19" fmla="*/ 312 h 364"/>
                <a:gd name="T20" fmla="*/ 137 w 147"/>
                <a:gd name="T21" fmla="*/ 328 h 364"/>
                <a:gd name="T22" fmla="*/ 125 w 147"/>
                <a:gd name="T23" fmla="*/ 344 h 364"/>
                <a:gd name="T24" fmla="*/ 111 w 147"/>
                <a:gd name="T25" fmla="*/ 355 h 364"/>
                <a:gd name="T26" fmla="*/ 93 w 147"/>
                <a:gd name="T27" fmla="*/ 362 h 364"/>
                <a:gd name="T28" fmla="*/ 73 w 147"/>
                <a:gd name="T29" fmla="*/ 364 h 364"/>
                <a:gd name="T30" fmla="*/ 54 w 147"/>
                <a:gd name="T31" fmla="*/ 362 h 364"/>
                <a:gd name="T32" fmla="*/ 36 w 147"/>
                <a:gd name="T33" fmla="*/ 355 h 364"/>
                <a:gd name="T34" fmla="*/ 22 w 147"/>
                <a:gd name="T35" fmla="*/ 344 h 364"/>
                <a:gd name="T36" fmla="*/ 10 w 147"/>
                <a:gd name="T37" fmla="*/ 328 h 364"/>
                <a:gd name="T38" fmla="*/ 2 w 147"/>
                <a:gd name="T39" fmla="*/ 312 h 364"/>
                <a:gd name="T40" fmla="*/ 0 w 147"/>
                <a:gd name="T41" fmla="*/ 291 h 364"/>
                <a:gd name="T42" fmla="*/ 0 w 147"/>
                <a:gd name="T43" fmla="*/ 73 h 364"/>
                <a:gd name="T44" fmla="*/ 2 w 147"/>
                <a:gd name="T45" fmla="*/ 53 h 364"/>
                <a:gd name="T46" fmla="*/ 10 w 147"/>
                <a:gd name="T47" fmla="*/ 36 h 364"/>
                <a:gd name="T48" fmla="*/ 22 w 147"/>
                <a:gd name="T49" fmla="*/ 21 h 364"/>
                <a:gd name="T50" fmla="*/ 36 w 147"/>
                <a:gd name="T51" fmla="*/ 9 h 364"/>
                <a:gd name="T52" fmla="*/ 54 w 147"/>
                <a:gd name="T53" fmla="*/ 2 h 364"/>
                <a:gd name="T54" fmla="*/ 73 w 147"/>
                <a:gd name="T5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7" h="364">
                  <a:moveTo>
                    <a:pt x="73" y="0"/>
                  </a:moveTo>
                  <a:lnTo>
                    <a:pt x="73" y="0"/>
                  </a:lnTo>
                  <a:lnTo>
                    <a:pt x="93" y="2"/>
                  </a:lnTo>
                  <a:lnTo>
                    <a:pt x="111" y="9"/>
                  </a:lnTo>
                  <a:lnTo>
                    <a:pt x="125" y="21"/>
                  </a:lnTo>
                  <a:lnTo>
                    <a:pt x="137" y="36"/>
                  </a:lnTo>
                  <a:lnTo>
                    <a:pt x="144" y="53"/>
                  </a:lnTo>
                  <a:lnTo>
                    <a:pt x="147" y="73"/>
                  </a:lnTo>
                  <a:lnTo>
                    <a:pt x="147" y="291"/>
                  </a:lnTo>
                  <a:lnTo>
                    <a:pt x="144" y="312"/>
                  </a:lnTo>
                  <a:lnTo>
                    <a:pt x="137" y="328"/>
                  </a:lnTo>
                  <a:lnTo>
                    <a:pt x="125" y="344"/>
                  </a:lnTo>
                  <a:lnTo>
                    <a:pt x="111" y="355"/>
                  </a:lnTo>
                  <a:lnTo>
                    <a:pt x="93" y="362"/>
                  </a:lnTo>
                  <a:lnTo>
                    <a:pt x="73" y="364"/>
                  </a:lnTo>
                  <a:lnTo>
                    <a:pt x="54" y="362"/>
                  </a:lnTo>
                  <a:lnTo>
                    <a:pt x="36" y="355"/>
                  </a:lnTo>
                  <a:lnTo>
                    <a:pt x="22" y="344"/>
                  </a:lnTo>
                  <a:lnTo>
                    <a:pt x="10" y="328"/>
                  </a:lnTo>
                  <a:lnTo>
                    <a:pt x="2" y="312"/>
                  </a:lnTo>
                  <a:lnTo>
                    <a:pt x="0" y="291"/>
                  </a:lnTo>
                  <a:lnTo>
                    <a:pt x="0" y="73"/>
                  </a:lnTo>
                  <a:lnTo>
                    <a:pt x="2" y="53"/>
                  </a:lnTo>
                  <a:lnTo>
                    <a:pt x="10" y="36"/>
                  </a:lnTo>
                  <a:lnTo>
                    <a:pt x="22" y="21"/>
                  </a:lnTo>
                  <a:lnTo>
                    <a:pt x="36" y="9"/>
                  </a:lnTo>
                  <a:lnTo>
                    <a:pt x="54" y="2"/>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4" name="Freeform 911">
              <a:extLst>
                <a:ext uri="{FF2B5EF4-FFF2-40B4-BE49-F238E27FC236}">
                  <a16:creationId xmlns:a16="http://schemas.microsoft.com/office/drawing/2014/main" id="{B04D1BE0-50BC-243B-7FB6-2AA72ACCDA01}"/>
                </a:ext>
              </a:extLst>
            </p:cNvPr>
            <p:cNvSpPr>
              <a:spLocks/>
            </p:cNvSpPr>
            <p:nvPr/>
          </p:nvSpPr>
          <p:spPr bwMode="auto">
            <a:xfrm>
              <a:off x="5216" y="411"/>
              <a:ext cx="51" cy="68"/>
            </a:xfrm>
            <a:custGeom>
              <a:avLst/>
              <a:gdLst>
                <a:gd name="T0" fmla="*/ 74 w 258"/>
                <a:gd name="T1" fmla="*/ 0 h 337"/>
                <a:gd name="T2" fmla="*/ 93 w 258"/>
                <a:gd name="T3" fmla="*/ 2 h 337"/>
                <a:gd name="T4" fmla="*/ 110 w 258"/>
                <a:gd name="T5" fmla="*/ 9 h 337"/>
                <a:gd name="T6" fmla="*/ 126 w 258"/>
                <a:gd name="T7" fmla="*/ 21 h 337"/>
                <a:gd name="T8" fmla="*/ 138 w 258"/>
                <a:gd name="T9" fmla="*/ 37 h 337"/>
                <a:gd name="T10" fmla="*/ 248 w 258"/>
                <a:gd name="T11" fmla="*/ 227 h 337"/>
                <a:gd name="T12" fmla="*/ 256 w 258"/>
                <a:gd name="T13" fmla="*/ 245 h 337"/>
                <a:gd name="T14" fmla="*/ 258 w 258"/>
                <a:gd name="T15" fmla="*/ 264 h 337"/>
                <a:gd name="T16" fmla="*/ 256 w 258"/>
                <a:gd name="T17" fmla="*/ 282 h 337"/>
                <a:gd name="T18" fmla="*/ 248 w 258"/>
                <a:gd name="T19" fmla="*/ 300 h 337"/>
                <a:gd name="T20" fmla="*/ 238 w 258"/>
                <a:gd name="T21" fmla="*/ 315 h 337"/>
                <a:gd name="T22" fmla="*/ 222 w 258"/>
                <a:gd name="T23" fmla="*/ 327 h 337"/>
                <a:gd name="T24" fmla="*/ 204 w 258"/>
                <a:gd name="T25" fmla="*/ 334 h 337"/>
                <a:gd name="T26" fmla="*/ 185 w 258"/>
                <a:gd name="T27" fmla="*/ 337 h 337"/>
                <a:gd name="T28" fmla="*/ 165 w 258"/>
                <a:gd name="T29" fmla="*/ 334 h 337"/>
                <a:gd name="T30" fmla="*/ 148 w 258"/>
                <a:gd name="T31" fmla="*/ 327 h 337"/>
                <a:gd name="T32" fmla="*/ 133 w 258"/>
                <a:gd name="T33" fmla="*/ 315 h 337"/>
                <a:gd name="T34" fmla="*/ 121 w 258"/>
                <a:gd name="T35" fmla="*/ 300 h 337"/>
                <a:gd name="T36" fmla="*/ 10 w 258"/>
                <a:gd name="T37" fmla="*/ 110 h 337"/>
                <a:gd name="T38" fmla="*/ 3 w 258"/>
                <a:gd name="T39" fmla="*/ 92 h 337"/>
                <a:gd name="T40" fmla="*/ 0 w 258"/>
                <a:gd name="T41" fmla="*/ 73 h 337"/>
                <a:gd name="T42" fmla="*/ 3 w 258"/>
                <a:gd name="T43" fmla="*/ 55 h 337"/>
                <a:gd name="T44" fmla="*/ 10 w 258"/>
                <a:gd name="T45" fmla="*/ 37 h 337"/>
                <a:gd name="T46" fmla="*/ 22 w 258"/>
                <a:gd name="T47" fmla="*/ 22 h 337"/>
                <a:gd name="T48" fmla="*/ 36 w 258"/>
                <a:gd name="T49" fmla="*/ 10 h 337"/>
                <a:gd name="T50" fmla="*/ 56 w 258"/>
                <a:gd name="T51" fmla="*/ 2 h 337"/>
                <a:gd name="T52" fmla="*/ 74 w 258"/>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 h="337">
                  <a:moveTo>
                    <a:pt x="74" y="0"/>
                  </a:moveTo>
                  <a:lnTo>
                    <a:pt x="93" y="2"/>
                  </a:lnTo>
                  <a:lnTo>
                    <a:pt x="110" y="9"/>
                  </a:lnTo>
                  <a:lnTo>
                    <a:pt x="126" y="21"/>
                  </a:lnTo>
                  <a:lnTo>
                    <a:pt x="138" y="37"/>
                  </a:lnTo>
                  <a:lnTo>
                    <a:pt x="248" y="227"/>
                  </a:lnTo>
                  <a:lnTo>
                    <a:pt x="256" y="245"/>
                  </a:lnTo>
                  <a:lnTo>
                    <a:pt x="258" y="264"/>
                  </a:lnTo>
                  <a:lnTo>
                    <a:pt x="256" y="282"/>
                  </a:lnTo>
                  <a:lnTo>
                    <a:pt x="248" y="300"/>
                  </a:lnTo>
                  <a:lnTo>
                    <a:pt x="238" y="315"/>
                  </a:lnTo>
                  <a:lnTo>
                    <a:pt x="222" y="327"/>
                  </a:lnTo>
                  <a:lnTo>
                    <a:pt x="204" y="334"/>
                  </a:lnTo>
                  <a:lnTo>
                    <a:pt x="185" y="337"/>
                  </a:lnTo>
                  <a:lnTo>
                    <a:pt x="165" y="334"/>
                  </a:lnTo>
                  <a:lnTo>
                    <a:pt x="148" y="327"/>
                  </a:lnTo>
                  <a:lnTo>
                    <a:pt x="133" y="315"/>
                  </a:lnTo>
                  <a:lnTo>
                    <a:pt x="121" y="300"/>
                  </a:lnTo>
                  <a:lnTo>
                    <a:pt x="10" y="110"/>
                  </a:lnTo>
                  <a:lnTo>
                    <a:pt x="3" y="92"/>
                  </a:lnTo>
                  <a:lnTo>
                    <a:pt x="0" y="73"/>
                  </a:lnTo>
                  <a:lnTo>
                    <a:pt x="3" y="55"/>
                  </a:lnTo>
                  <a:lnTo>
                    <a:pt x="10" y="37"/>
                  </a:lnTo>
                  <a:lnTo>
                    <a:pt x="22" y="22"/>
                  </a:lnTo>
                  <a:lnTo>
                    <a:pt x="36" y="10"/>
                  </a:lnTo>
                  <a:lnTo>
                    <a:pt x="56" y="2"/>
                  </a:lnTo>
                  <a:lnTo>
                    <a:pt x="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 name="Freeform 912">
              <a:extLst>
                <a:ext uri="{FF2B5EF4-FFF2-40B4-BE49-F238E27FC236}">
                  <a16:creationId xmlns:a16="http://schemas.microsoft.com/office/drawing/2014/main" id="{C81284D4-280C-8395-0A36-A6A2CE7D9719}"/>
                </a:ext>
              </a:extLst>
            </p:cNvPr>
            <p:cNvSpPr>
              <a:spLocks/>
            </p:cNvSpPr>
            <p:nvPr/>
          </p:nvSpPr>
          <p:spPr bwMode="auto">
            <a:xfrm>
              <a:off x="5094" y="532"/>
              <a:ext cx="68" cy="51"/>
            </a:xfrm>
            <a:custGeom>
              <a:avLst/>
              <a:gdLst>
                <a:gd name="T0" fmla="*/ 73 w 338"/>
                <a:gd name="T1" fmla="*/ 0 h 256"/>
                <a:gd name="T2" fmla="*/ 91 w 338"/>
                <a:gd name="T3" fmla="*/ 3 h 256"/>
                <a:gd name="T4" fmla="*/ 110 w 338"/>
                <a:gd name="T5" fmla="*/ 10 h 256"/>
                <a:gd name="T6" fmla="*/ 302 w 338"/>
                <a:gd name="T7" fmla="*/ 119 h 256"/>
                <a:gd name="T8" fmla="*/ 317 w 338"/>
                <a:gd name="T9" fmla="*/ 132 h 256"/>
                <a:gd name="T10" fmla="*/ 328 w 338"/>
                <a:gd name="T11" fmla="*/ 146 h 256"/>
                <a:gd name="T12" fmla="*/ 335 w 338"/>
                <a:gd name="T13" fmla="*/ 164 h 256"/>
                <a:gd name="T14" fmla="*/ 338 w 338"/>
                <a:gd name="T15" fmla="*/ 182 h 256"/>
                <a:gd name="T16" fmla="*/ 335 w 338"/>
                <a:gd name="T17" fmla="*/ 201 h 256"/>
                <a:gd name="T18" fmla="*/ 328 w 338"/>
                <a:gd name="T19" fmla="*/ 219 h 256"/>
                <a:gd name="T20" fmla="*/ 316 w 338"/>
                <a:gd name="T21" fmla="*/ 235 h 256"/>
                <a:gd name="T22" fmla="*/ 301 w 338"/>
                <a:gd name="T23" fmla="*/ 247 h 256"/>
                <a:gd name="T24" fmla="*/ 282 w 338"/>
                <a:gd name="T25" fmla="*/ 254 h 256"/>
                <a:gd name="T26" fmla="*/ 264 w 338"/>
                <a:gd name="T27" fmla="*/ 256 h 256"/>
                <a:gd name="T28" fmla="*/ 245 w 338"/>
                <a:gd name="T29" fmla="*/ 254 h 256"/>
                <a:gd name="T30" fmla="*/ 227 w 338"/>
                <a:gd name="T31" fmla="*/ 245 h 256"/>
                <a:gd name="T32" fmla="*/ 36 w 338"/>
                <a:gd name="T33" fmla="*/ 137 h 256"/>
                <a:gd name="T34" fmla="*/ 20 w 338"/>
                <a:gd name="T35" fmla="*/ 125 h 256"/>
                <a:gd name="T36" fmla="*/ 9 w 338"/>
                <a:gd name="T37" fmla="*/ 109 h 256"/>
                <a:gd name="T38" fmla="*/ 2 w 338"/>
                <a:gd name="T39" fmla="*/ 92 h 256"/>
                <a:gd name="T40" fmla="*/ 0 w 338"/>
                <a:gd name="T41" fmla="*/ 73 h 256"/>
                <a:gd name="T42" fmla="*/ 2 w 338"/>
                <a:gd name="T43" fmla="*/ 54 h 256"/>
                <a:gd name="T44" fmla="*/ 9 w 338"/>
                <a:gd name="T45" fmla="*/ 36 h 256"/>
                <a:gd name="T46" fmla="*/ 21 w 338"/>
                <a:gd name="T47" fmla="*/ 21 h 256"/>
                <a:gd name="T48" fmla="*/ 37 w 338"/>
                <a:gd name="T49" fmla="*/ 10 h 256"/>
                <a:gd name="T50" fmla="*/ 54 w 338"/>
                <a:gd name="T51" fmla="*/ 3 h 256"/>
                <a:gd name="T52" fmla="*/ 73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73" y="0"/>
                  </a:moveTo>
                  <a:lnTo>
                    <a:pt x="91" y="3"/>
                  </a:lnTo>
                  <a:lnTo>
                    <a:pt x="110" y="10"/>
                  </a:lnTo>
                  <a:lnTo>
                    <a:pt x="302" y="119"/>
                  </a:lnTo>
                  <a:lnTo>
                    <a:pt x="317" y="132"/>
                  </a:lnTo>
                  <a:lnTo>
                    <a:pt x="328" y="146"/>
                  </a:lnTo>
                  <a:lnTo>
                    <a:pt x="335" y="164"/>
                  </a:lnTo>
                  <a:lnTo>
                    <a:pt x="338" y="182"/>
                  </a:lnTo>
                  <a:lnTo>
                    <a:pt x="335" y="201"/>
                  </a:lnTo>
                  <a:lnTo>
                    <a:pt x="328" y="219"/>
                  </a:lnTo>
                  <a:lnTo>
                    <a:pt x="316" y="235"/>
                  </a:lnTo>
                  <a:lnTo>
                    <a:pt x="301" y="247"/>
                  </a:lnTo>
                  <a:lnTo>
                    <a:pt x="282" y="254"/>
                  </a:lnTo>
                  <a:lnTo>
                    <a:pt x="264" y="256"/>
                  </a:lnTo>
                  <a:lnTo>
                    <a:pt x="245" y="254"/>
                  </a:lnTo>
                  <a:lnTo>
                    <a:pt x="227" y="245"/>
                  </a:lnTo>
                  <a:lnTo>
                    <a:pt x="36" y="137"/>
                  </a:lnTo>
                  <a:lnTo>
                    <a:pt x="20" y="125"/>
                  </a:lnTo>
                  <a:lnTo>
                    <a:pt x="9" y="109"/>
                  </a:lnTo>
                  <a:lnTo>
                    <a:pt x="2" y="92"/>
                  </a:lnTo>
                  <a:lnTo>
                    <a:pt x="0" y="73"/>
                  </a:lnTo>
                  <a:lnTo>
                    <a:pt x="2" y="54"/>
                  </a:lnTo>
                  <a:lnTo>
                    <a:pt x="9" y="36"/>
                  </a:lnTo>
                  <a:lnTo>
                    <a:pt x="21" y="21"/>
                  </a:lnTo>
                  <a:lnTo>
                    <a:pt x="37" y="10"/>
                  </a:lnTo>
                  <a:lnTo>
                    <a:pt x="54" y="3"/>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6" name="Freeform 913">
              <a:extLst>
                <a:ext uri="{FF2B5EF4-FFF2-40B4-BE49-F238E27FC236}">
                  <a16:creationId xmlns:a16="http://schemas.microsoft.com/office/drawing/2014/main" id="{C0E0073A-84DC-46BF-49EE-19076F96727C}"/>
                </a:ext>
              </a:extLst>
            </p:cNvPr>
            <p:cNvSpPr>
              <a:spLocks/>
            </p:cNvSpPr>
            <p:nvPr/>
          </p:nvSpPr>
          <p:spPr bwMode="auto">
            <a:xfrm>
              <a:off x="5050" y="696"/>
              <a:ext cx="73" cy="30"/>
            </a:xfrm>
            <a:custGeom>
              <a:avLst/>
              <a:gdLst>
                <a:gd name="T0" fmla="*/ 73 w 368"/>
                <a:gd name="T1" fmla="*/ 0 h 147"/>
                <a:gd name="T2" fmla="*/ 295 w 368"/>
                <a:gd name="T3" fmla="*/ 0 h 147"/>
                <a:gd name="T4" fmla="*/ 314 w 368"/>
                <a:gd name="T5" fmla="*/ 3 h 147"/>
                <a:gd name="T6" fmla="*/ 332 w 368"/>
                <a:gd name="T7" fmla="*/ 11 h 147"/>
                <a:gd name="T8" fmla="*/ 347 w 368"/>
                <a:gd name="T9" fmla="*/ 21 h 147"/>
                <a:gd name="T10" fmla="*/ 359 w 368"/>
                <a:gd name="T11" fmla="*/ 37 h 147"/>
                <a:gd name="T12" fmla="*/ 366 w 368"/>
                <a:gd name="T13" fmla="*/ 54 h 147"/>
                <a:gd name="T14" fmla="*/ 368 w 368"/>
                <a:gd name="T15" fmla="*/ 74 h 147"/>
                <a:gd name="T16" fmla="*/ 366 w 368"/>
                <a:gd name="T17" fmla="*/ 93 h 147"/>
                <a:gd name="T18" fmla="*/ 359 w 368"/>
                <a:gd name="T19" fmla="*/ 110 h 147"/>
                <a:gd name="T20" fmla="*/ 347 w 368"/>
                <a:gd name="T21" fmla="*/ 125 h 147"/>
                <a:gd name="T22" fmla="*/ 332 w 368"/>
                <a:gd name="T23" fmla="*/ 136 h 147"/>
                <a:gd name="T24" fmla="*/ 314 w 368"/>
                <a:gd name="T25" fmla="*/ 144 h 147"/>
                <a:gd name="T26" fmla="*/ 295 w 368"/>
                <a:gd name="T27" fmla="*/ 147 h 147"/>
                <a:gd name="T28" fmla="*/ 73 w 368"/>
                <a:gd name="T29" fmla="*/ 147 h 147"/>
                <a:gd name="T30" fmla="*/ 54 w 368"/>
                <a:gd name="T31" fmla="*/ 144 h 147"/>
                <a:gd name="T32" fmla="*/ 37 w 368"/>
                <a:gd name="T33" fmla="*/ 136 h 147"/>
                <a:gd name="T34" fmla="*/ 21 w 368"/>
                <a:gd name="T35" fmla="*/ 125 h 147"/>
                <a:gd name="T36" fmla="*/ 11 w 368"/>
                <a:gd name="T37" fmla="*/ 110 h 147"/>
                <a:gd name="T38" fmla="*/ 2 w 368"/>
                <a:gd name="T39" fmla="*/ 93 h 147"/>
                <a:gd name="T40" fmla="*/ 0 w 368"/>
                <a:gd name="T41" fmla="*/ 74 h 147"/>
                <a:gd name="T42" fmla="*/ 2 w 368"/>
                <a:gd name="T43" fmla="*/ 54 h 147"/>
                <a:gd name="T44" fmla="*/ 11 w 368"/>
                <a:gd name="T45" fmla="*/ 37 h 147"/>
                <a:gd name="T46" fmla="*/ 21 w 368"/>
                <a:gd name="T47" fmla="*/ 21 h 147"/>
                <a:gd name="T48" fmla="*/ 37 w 368"/>
                <a:gd name="T49" fmla="*/ 11 h 147"/>
                <a:gd name="T50" fmla="*/ 54 w 368"/>
                <a:gd name="T51" fmla="*/ 3 h 147"/>
                <a:gd name="T52" fmla="*/ 73 w 368"/>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8" h="147">
                  <a:moveTo>
                    <a:pt x="73" y="0"/>
                  </a:moveTo>
                  <a:lnTo>
                    <a:pt x="295" y="0"/>
                  </a:lnTo>
                  <a:lnTo>
                    <a:pt x="314" y="3"/>
                  </a:lnTo>
                  <a:lnTo>
                    <a:pt x="332" y="11"/>
                  </a:lnTo>
                  <a:lnTo>
                    <a:pt x="347" y="21"/>
                  </a:lnTo>
                  <a:lnTo>
                    <a:pt x="359" y="37"/>
                  </a:lnTo>
                  <a:lnTo>
                    <a:pt x="366" y="54"/>
                  </a:lnTo>
                  <a:lnTo>
                    <a:pt x="368" y="74"/>
                  </a:lnTo>
                  <a:lnTo>
                    <a:pt x="366" y="93"/>
                  </a:lnTo>
                  <a:lnTo>
                    <a:pt x="359" y="110"/>
                  </a:lnTo>
                  <a:lnTo>
                    <a:pt x="347" y="125"/>
                  </a:lnTo>
                  <a:lnTo>
                    <a:pt x="332" y="136"/>
                  </a:lnTo>
                  <a:lnTo>
                    <a:pt x="314" y="144"/>
                  </a:lnTo>
                  <a:lnTo>
                    <a:pt x="295" y="147"/>
                  </a:lnTo>
                  <a:lnTo>
                    <a:pt x="73" y="147"/>
                  </a:lnTo>
                  <a:lnTo>
                    <a:pt x="54" y="144"/>
                  </a:lnTo>
                  <a:lnTo>
                    <a:pt x="37" y="136"/>
                  </a:lnTo>
                  <a:lnTo>
                    <a:pt x="21" y="125"/>
                  </a:lnTo>
                  <a:lnTo>
                    <a:pt x="11" y="110"/>
                  </a:lnTo>
                  <a:lnTo>
                    <a:pt x="2" y="93"/>
                  </a:lnTo>
                  <a:lnTo>
                    <a:pt x="0" y="74"/>
                  </a:lnTo>
                  <a:lnTo>
                    <a:pt x="2" y="54"/>
                  </a:lnTo>
                  <a:lnTo>
                    <a:pt x="11" y="37"/>
                  </a:lnTo>
                  <a:lnTo>
                    <a:pt x="21" y="21"/>
                  </a:lnTo>
                  <a:lnTo>
                    <a:pt x="37" y="11"/>
                  </a:lnTo>
                  <a:lnTo>
                    <a:pt x="54" y="3"/>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7" name="Freeform 914">
              <a:extLst>
                <a:ext uri="{FF2B5EF4-FFF2-40B4-BE49-F238E27FC236}">
                  <a16:creationId xmlns:a16="http://schemas.microsoft.com/office/drawing/2014/main" id="{63C44B33-466D-07AD-8604-DF3C06E1DB8C}"/>
                </a:ext>
              </a:extLst>
            </p:cNvPr>
            <p:cNvSpPr>
              <a:spLocks/>
            </p:cNvSpPr>
            <p:nvPr/>
          </p:nvSpPr>
          <p:spPr bwMode="auto">
            <a:xfrm>
              <a:off x="5094" y="839"/>
              <a:ext cx="68" cy="51"/>
            </a:xfrm>
            <a:custGeom>
              <a:avLst/>
              <a:gdLst>
                <a:gd name="T0" fmla="*/ 264 w 338"/>
                <a:gd name="T1" fmla="*/ 0 h 257"/>
                <a:gd name="T2" fmla="*/ 284 w 338"/>
                <a:gd name="T3" fmla="*/ 4 h 257"/>
                <a:gd name="T4" fmla="*/ 301 w 338"/>
                <a:gd name="T5" fmla="*/ 10 h 257"/>
                <a:gd name="T6" fmla="*/ 316 w 338"/>
                <a:gd name="T7" fmla="*/ 22 h 257"/>
                <a:gd name="T8" fmla="*/ 328 w 338"/>
                <a:gd name="T9" fmla="*/ 38 h 257"/>
                <a:gd name="T10" fmla="*/ 335 w 338"/>
                <a:gd name="T11" fmla="*/ 55 h 257"/>
                <a:gd name="T12" fmla="*/ 338 w 338"/>
                <a:gd name="T13" fmla="*/ 75 h 257"/>
                <a:gd name="T14" fmla="*/ 335 w 338"/>
                <a:gd name="T15" fmla="*/ 93 h 257"/>
                <a:gd name="T16" fmla="*/ 328 w 338"/>
                <a:gd name="T17" fmla="*/ 110 h 257"/>
                <a:gd name="T18" fmla="*/ 316 w 338"/>
                <a:gd name="T19" fmla="*/ 126 h 257"/>
                <a:gd name="T20" fmla="*/ 302 w 338"/>
                <a:gd name="T21" fmla="*/ 138 h 257"/>
                <a:gd name="T22" fmla="*/ 110 w 338"/>
                <a:gd name="T23" fmla="*/ 247 h 257"/>
                <a:gd name="T24" fmla="*/ 92 w 338"/>
                <a:gd name="T25" fmla="*/ 254 h 257"/>
                <a:gd name="T26" fmla="*/ 73 w 338"/>
                <a:gd name="T27" fmla="*/ 257 h 257"/>
                <a:gd name="T28" fmla="*/ 54 w 338"/>
                <a:gd name="T29" fmla="*/ 254 h 257"/>
                <a:gd name="T30" fmla="*/ 37 w 338"/>
                <a:gd name="T31" fmla="*/ 248 h 257"/>
                <a:gd name="T32" fmla="*/ 21 w 338"/>
                <a:gd name="T33" fmla="*/ 236 h 257"/>
                <a:gd name="T34" fmla="*/ 9 w 338"/>
                <a:gd name="T35" fmla="*/ 220 h 257"/>
                <a:gd name="T36" fmla="*/ 2 w 338"/>
                <a:gd name="T37" fmla="*/ 203 h 257"/>
                <a:gd name="T38" fmla="*/ 0 w 338"/>
                <a:gd name="T39" fmla="*/ 183 h 257"/>
                <a:gd name="T40" fmla="*/ 2 w 338"/>
                <a:gd name="T41" fmla="*/ 165 h 257"/>
                <a:gd name="T42" fmla="*/ 9 w 338"/>
                <a:gd name="T43" fmla="*/ 148 h 257"/>
                <a:gd name="T44" fmla="*/ 20 w 338"/>
                <a:gd name="T45" fmla="*/ 133 h 257"/>
                <a:gd name="T46" fmla="*/ 36 w 338"/>
                <a:gd name="T47" fmla="*/ 121 h 257"/>
                <a:gd name="T48" fmla="*/ 227 w 338"/>
                <a:gd name="T49" fmla="*/ 11 h 257"/>
                <a:gd name="T50" fmla="*/ 246 w 338"/>
                <a:gd name="T51" fmla="*/ 3 h 257"/>
                <a:gd name="T52" fmla="*/ 264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264" y="0"/>
                  </a:moveTo>
                  <a:lnTo>
                    <a:pt x="284" y="4"/>
                  </a:lnTo>
                  <a:lnTo>
                    <a:pt x="301" y="10"/>
                  </a:lnTo>
                  <a:lnTo>
                    <a:pt x="316" y="22"/>
                  </a:lnTo>
                  <a:lnTo>
                    <a:pt x="328" y="38"/>
                  </a:lnTo>
                  <a:lnTo>
                    <a:pt x="335" y="55"/>
                  </a:lnTo>
                  <a:lnTo>
                    <a:pt x="338" y="75"/>
                  </a:lnTo>
                  <a:lnTo>
                    <a:pt x="335" y="93"/>
                  </a:lnTo>
                  <a:lnTo>
                    <a:pt x="328" y="110"/>
                  </a:lnTo>
                  <a:lnTo>
                    <a:pt x="316" y="126"/>
                  </a:lnTo>
                  <a:lnTo>
                    <a:pt x="302" y="138"/>
                  </a:lnTo>
                  <a:lnTo>
                    <a:pt x="110" y="247"/>
                  </a:lnTo>
                  <a:lnTo>
                    <a:pt x="92" y="254"/>
                  </a:lnTo>
                  <a:lnTo>
                    <a:pt x="73" y="257"/>
                  </a:lnTo>
                  <a:lnTo>
                    <a:pt x="54" y="254"/>
                  </a:lnTo>
                  <a:lnTo>
                    <a:pt x="37" y="248"/>
                  </a:lnTo>
                  <a:lnTo>
                    <a:pt x="21" y="236"/>
                  </a:lnTo>
                  <a:lnTo>
                    <a:pt x="9" y="220"/>
                  </a:lnTo>
                  <a:lnTo>
                    <a:pt x="2" y="203"/>
                  </a:lnTo>
                  <a:lnTo>
                    <a:pt x="0" y="183"/>
                  </a:lnTo>
                  <a:lnTo>
                    <a:pt x="2" y="165"/>
                  </a:lnTo>
                  <a:lnTo>
                    <a:pt x="9" y="148"/>
                  </a:lnTo>
                  <a:lnTo>
                    <a:pt x="20" y="133"/>
                  </a:lnTo>
                  <a:lnTo>
                    <a:pt x="36" y="121"/>
                  </a:lnTo>
                  <a:lnTo>
                    <a:pt x="227" y="11"/>
                  </a:lnTo>
                  <a:lnTo>
                    <a:pt x="246" y="3"/>
                  </a:lnTo>
                  <a:lnTo>
                    <a:pt x="2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8" name="Freeform 915">
              <a:extLst>
                <a:ext uri="{FF2B5EF4-FFF2-40B4-BE49-F238E27FC236}">
                  <a16:creationId xmlns:a16="http://schemas.microsoft.com/office/drawing/2014/main" id="{FC9F601A-451C-4323-15A2-DC0EF9629CE5}"/>
                </a:ext>
              </a:extLst>
            </p:cNvPr>
            <p:cNvSpPr>
              <a:spLocks/>
            </p:cNvSpPr>
            <p:nvPr/>
          </p:nvSpPr>
          <p:spPr bwMode="auto">
            <a:xfrm>
              <a:off x="5631" y="839"/>
              <a:ext cx="67" cy="51"/>
            </a:xfrm>
            <a:custGeom>
              <a:avLst/>
              <a:gdLst>
                <a:gd name="T0" fmla="*/ 73 w 338"/>
                <a:gd name="T1" fmla="*/ 0 h 257"/>
                <a:gd name="T2" fmla="*/ 93 w 338"/>
                <a:gd name="T3" fmla="*/ 3 h 257"/>
                <a:gd name="T4" fmla="*/ 111 w 338"/>
                <a:gd name="T5" fmla="*/ 11 h 257"/>
                <a:gd name="T6" fmla="*/ 302 w 338"/>
                <a:gd name="T7" fmla="*/ 121 h 257"/>
                <a:gd name="T8" fmla="*/ 318 w 338"/>
                <a:gd name="T9" fmla="*/ 133 h 257"/>
                <a:gd name="T10" fmla="*/ 328 w 338"/>
                <a:gd name="T11" fmla="*/ 148 h 257"/>
                <a:gd name="T12" fmla="*/ 336 w 338"/>
                <a:gd name="T13" fmla="*/ 165 h 257"/>
                <a:gd name="T14" fmla="*/ 338 w 338"/>
                <a:gd name="T15" fmla="*/ 183 h 257"/>
                <a:gd name="T16" fmla="*/ 336 w 338"/>
                <a:gd name="T17" fmla="*/ 203 h 257"/>
                <a:gd name="T18" fmla="*/ 328 w 338"/>
                <a:gd name="T19" fmla="*/ 220 h 257"/>
                <a:gd name="T20" fmla="*/ 316 w 338"/>
                <a:gd name="T21" fmla="*/ 236 h 257"/>
                <a:gd name="T22" fmla="*/ 301 w 338"/>
                <a:gd name="T23" fmla="*/ 248 h 257"/>
                <a:gd name="T24" fmla="*/ 284 w 338"/>
                <a:gd name="T25" fmla="*/ 254 h 257"/>
                <a:gd name="T26" fmla="*/ 265 w 338"/>
                <a:gd name="T27" fmla="*/ 257 h 257"/>
                <a:gd name="T28" fmla="*/ 245 w 338"/>
                <a:gd name="T29" fmla="*/ 254 h 257"/>
                <a:gd name="T30" fmla="*/ 227 w 338"/>
                <a:gd name="T31" fmla="*/ 247 h 257"/>
                <a:gd name="T32" fmla="*/ 36 w 338"/>
                <a:gd name="T33" fmla="*/ 138 h 257"/>
                <a:gd name="T34" fmla="*/ 21 w 338"/>
                <a:gd name="T35" fmla="*/ 126 h 257"/>
                <a:gd name="T36" fmla="*/ 9 w 338"/>
                <a:gd name="T37" fmla="*/ 110 h 257"/>
                <a:gd name="T38" fmla="*/ 2 w 338"/>
                <a:gd name="T39" fmla="*/ 93 h 257"/>
                <a:gd name="T40" fmla="*/ 0 w 338"/>
                <a:gd name="T41" fmla="*/ 75 h 257"/>
                <a:gd name="T42" fmla="*/ 2 w 338"/>
                <a:gd name="T43" fmla="*/ 55 h 257"/>
                <a:gd name="T44" fmla="*/ 9 w 338"/>
                <a:gd name="T45" fmla="*/ 38 h 257"/>
                <a:gd name="T46" fmla="*/ 21 w 338"/>
                <a:gd name="T47" fmla="*/ 22 h 257"/>
                <a:gd name="T48" fmla="*/ 37 w 338"/>
                <a:gd name="T49" fmla="*/ 10 h 257"/>
                <a:gd name="T50" fmla="*/ 54 w 338"/>
                <a:gd name="T51" fmla="*/ 4 h 257"/>
                <a:gd name="T52" fmla="*/ 73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73" y="0"/>
                  </a:moveTo>
                  <a:lnTo>
                    <a:pt x="93" y="3"/>
                  </a:lnTo>
                  <a:lnTo>
                    <a:pt x="111" y="11"/>
                  </a:lnTo>
                  <a:lnTo>
                    <a:pt x="302" y="121"/>
                  </a:lnTo>
                  <a:lnTo>
                    <a:pt x="318" y="133"/>
                  </a:lnTo>
                  <a:lnTo>
                    <a:pt x="328" y="148"/>
                  </a:lnTo>
                  <a:lnTo>
                    <a:pt x="336" y="165"/>
                  </a:lnTo>
                  <a:lnTo>
                    <a:pt x="338" y="183"/>
                  </a:lnTo>
                  <a:lnTo>
                    <a:pt x="336" y="203"/>
                  </a:lnTo>
                  <a:lnTo>
                    <a:pt x="328" y="220"/>
                  </a:lnTo>
                  <a:lnTo>
                    <a:pt x="316" y="236"/>
                  </a:lnTo>
                  <a:lnTo>
                    <a:pt x="301" y="248"/>
                  </a:lnTo>
                  <a:lnTo>
                    <a:pt x="284" y="254"/>
                  </a:lnTo>
                  <a:lnTo>
                    <a:pt x="265" y="257"/>
                  </a:lnTo>
                  <a:lnTo>
                    <a:pt x="245" y="254"/>
                  </a:lnTo>
                  <a:lnTo>
                    <a:pt x="227" y="247"/>
                  </a:lnTo>
                  <a:lnTo>
                    <a:pt x="36" y="138"/>
                  </a:lnTo>
                  <a:lnTo>
                    <a:pt x="21" y="126"/>
                  </a:lnTo>
                  <a:lnTo>
                    <a:pt x="9" y="110"/>
                  </a:lnTo>
                  <a:lnTo>
                    <a:pt x="2" y="93"/>
                  </a:lnTo>
                  <a:lnTo>
                    <a:pt x="0" y="75"/>
                  </a:lnTo>
                  <a:lnTo>
                    <a:pt x="2" y="55"/>
                  </a:lnTo>
                  <a:lnTo>
                    <a:pt x="9" y="38"/>
                  </a:lnTo>
                  <a:lnTo>
                    <a:pt x="21" y="22"/>
                  </a:lnTo>
                  <a:lnTo>
                    <a:pt x="37" y="10"/>
                  </a:lnTo>
                  <a:lnTo>
                    <a:pt x="54" y="4"/>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9" name="Freeform 916">
              <a:extLst>
                <a:ext uri="{FF2B5EF4-FFF2-40B4-BE49-F238E27FC236}">
                  <a16:creationId xmlns:a16="http://schemas.microsoft.com/office/drawing/2014/main" id="{3C1D89B3-C8AC-3669-A6CB-02A70F5807E7}"/>
                </a:ext>
              </a:extLst>
            </p:cNvPr>
            <p:cNvSpPr>
              <a:spLocks/>
            </p:cNvSpPr>
            <p:nvPr/>
          </p:nvSpPr>
          <p:spPr bwMode="auto">
            <a:xfrm>
              <a:off x="5669" y="696"/>
              <a:ext cx="74" cy="30"/>
            </a:xfrm>
            <a:custGeom>
              <a:avLst/>
              <a:gdLst>
                <a:gd name="T0" fmla="*/ 74 w 369"/>
                <a:gd name="T1" fmla="*/ 0 h 147"/>
                <a:gd name="T2" fmla="*/ 295 w 369"/>
                <a:gd name="T3" fmla="*/ 0 h 147"/>
                <a:gd name="T4" fmla="*/ 315 w 369"/>
                <a:gd name="T5" fmla="*/ 3 h 147"/>
                <a:gd name="T6" fmla="*/ 333 w 369"/>
                <a:gd name="T7" fmla="*/ 11 h 147"/>
                <a:gd name="T8" fmla="*/ 347 w 369"/>
                <a:gd name="T9" fmla="*/ 21 h 147"/>
                <a:gd name="T10" fmla="*/ 358 w 369"/>
                <a:gd name="T11" fmla="*/ 37 h 147"/>
                <a:gd name="T12" fmla="*/ 366 w 369"/>
                <a:gd name="T13" fmla="*/ 54 h 147"/>
                <a:gd name="T14" fmla="*/ 369 w 369"/>
                <a:gd name="T15" fmla="*/ 74 h 147"/>
                <a:gd name="T16" fmla="*/ 366 w 369"/>
                <a:gd name="T17" fmla="*/ 93 h 147"/>
                <a:gd name="T18" fmla="*/ 358 w 369"/>
                <a:gd name="T19" fmla="*/ 110 h 147"/>
                <a:gd name="T20" fmla="*/ 347 w 369"/>
                <a:gd name="T21" fmla="*/ 125 h 147"/>
                <a:gd name="T22" fmla="*/ 333 w 369"/>
                <a:gd name="T23" fmla="*/ 136 h 147"/>
                <a:gd name="T24" fmla="*/ 315 w 369"/>
                <a:gd name="T25" fmla="*/ 144 h 147"/>
                <a:gd name="T26" fmla="*/ 295 w 369"/>
                <a:gd name="T27" fmla="*/ 147 h 147"/>
                <a:gd name="T28" fmla="*/ 74 w 369"/>
                <a:gd name="T29" fmla="*/ 147 h 147"/>
                <a:gd name="T30" fmla="*/ 55 w 369"/>
                <a:gd name="T31" fmla="*/ 144 h 147"/>
                <a:gd name="T32" fmla="*/ 37 w 369"/>
                <a:gd name="T33" fmla="*/ 136 h 147"/>
                <a:gd name="T34" fmla="*/ 22 w 369"/>
                <a:gd name="T35" fmla="*/ 125 h 147"/>
                <a:gd name="T36" fmla="*/ 10 w 369"/>
                <a:gd name="T37" fmla="*/ 110 h 147"/>
                <a:gd name="T38" fmla="*/ 3 w 369"/>
                <a:gd name="T39" fmla="*/ 93 h 147"/>
                <a:gd name="T40" fmla="*/ 0 w 369"/>
                <a:gd name="T41" fmla="*/ 74 h 147"/>
                <a:gd name="T42" fmla="*/ 3 w 369"/>
                <a:gd name="T43" fmla="*/ 54 h 147"/>
                <a:gd name="T44" fmla="*/ 10 w 369"/>
                <a:gd name="T45" fmla="*/ 37 h 147"/>
                <a:gd name="T46" fmla="*/ 22 w 369"/>
                <a:gd name="T47" fmla="*/ 21 h 147"/>
                <a:gd name="T48" fmla="*/ 37 w 369"/>
                <a:gd name="T49" fmla="*/ 11 h 147"/>
                <a:gd name="T50" fmla="*/ 55 w 369"/>
                <a:gd name="T51" fmla="*/ 3 h 147"/>
                <a:gd name="T52" fmla="*/ 74 w 369"/>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147">
                  <a:moveTo>
                    <a:pt x="74" y="0"/>
                  </a:moveTo>
                  <a:lnTo>
                    <a:pt x="295" y="0"/>
                  </a:lnTo>
                  <a:lnTo>
                    <a:pt x="315" y="3"/>
                  </a:lnTo>
                  <a:lnTo>
                    <a:pt x="333" y="11"/>
                  </a:lnTo>
                  <a:lnTo>
                    <a:pt x="347" y="21"/>
                  </a:lnTo>
                  <a:lnTo>
                    <a:pt x="358" y="37"/>
                  </a:lnTo>
                  <a:lnTo>
                    <a:pt x="366" y="54"/>
                  </a:lnTo>
                  <a:lnTo>
                    <a:pt x="369" y="74"/>
                  </a:lnTo>
                  <a:lnTo>
                    <a:pt x="366" y="93"/>
                  </a:lnTo>
                  <a:lnTo>
                    <a:pt x="358" y="110"/>
                  </a:lnTo>
                  <a:lnTo>
                    <a:pt x="347" y="125"/>
                  </a:lnTo>
                  <a:lnTo>
                    <a:pt x="333" y="136"/>
                  </a:lnTo>
                  <a:lnTo>
                    <a:pt x="315" y="144"/>
                  </a:lnTo>
                  <a:lnTo>
                    <a:pt x="295" y="147"/>
                  </a:lnTo>
                  <a:lnTo>
                    <a:pt x="74" y="147"/>
                  </a:lnTo>
                  <a:lnTo>
                    <a:pt x="55" y="144"/>
                  </a:lnTo>
                  <a:lnTo>
                    <a:pt x="37" y="136"/>
                  </a:lnTo>
                  <a:lnTo>
                    <a:pt x="22" y="125"/>
                  </a:lnTo>
                  <a:lnTo>
                    <a:pt x="10" y="110"/>
                  </a:lnTo>
                  <a:lnTo>
                    <a:pt x="3" y="93"/>
                  </a:lnTo>
                  <a:lnTo>
                    <a:pt x="0" y="74"/>
                  </a:lnTo>
                  <a:lnTo>
                    <a:pt x="3" y="54"/>
                  </a:lnTo>
                  <a:lnTo>
                    <a:pt x="10" y="37"/>
                  </a:lnTo>
                  <a:lnTo>
                    <a:pt x="22" y="21"/>
                  </a:lnTo>
                  <a:lnTo>
                    <a:pt x="37" y="11"/>
                  </a:lnTo>
                  <a:lnTo>
                    <a:pt x="55" y="3"/>
                  </a:lnTo>
                  <a:lnTo>
                    <a:pt x="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0" name="Freeform 917">
              <a:extLst>
                <a:ext uri="{FF2B5EF4-FFF2-40B4-BE49-F238E27FC236}">
                  <a16:creationId xmlns:a16="http://schemas.microsoft.com/office/drawing/2014/main" id="{AB12285A-6F2E-2A2E-226B-D820AF8FBD58}"/>
                </a:ext>
              </a:extLst>
            </p:cNvPr>
            <p:cNvSpPr>
              <a:spLocks/>
            </p:cNvSpPr>
            <p:nvPr/>
          </p:nvSpPr>
          <p:spPr bwMode="auto">
            <a:xfrm>
              <a:off x="5631" y="532"/>
              <a:ext cx="67" cy="51"/>
            </a:xfrm>
            <a:custGeom>
              <a:avLst/>
              <a:gdLst>
                <a:gd name="T0" fmla="*/ 265 w 338"/>
                <a:gd name="T1" fmla="*/ 0 h 256"/>
                <a:gd name="T2" fmla="*/ 284 w 338"/>
                <a:gd name="T3" fmla="*/ 3 h 256"/>
                <a:gd name="T4" fmla="*/ 301 w 338"/>
                <a:gd name="T5" fmla="*/ 10 h 256"/>
                <a:gd name="T6" fmla="*/ 316 w 338"/>
                <a:gd name="T7" fmla="*/ 21 h 256"/>
                <a:gd name="T8" fmla="*/ 328 w 338"/>
                <a:gd name="T9" fmla="*/ 36 h 256"/>
                <a:gd name="T10" fmla="*/ 336 w 338"/>
                <a:gd name="T11" fmla="*/ 54 h 256"/>
                <a:gd name="T12" fmla="*/ 338 w 338"/>
                <a:gd name="T13" fmla="*/ 73 h 256"/>
                <a:gd name="T14" fmla="*/ 336 w 338"/>
                <a:gd name="T15" fmla="*/ 92 h 256"/>
                <a:gd name="T16" fmla="*/ 328 w 338"/>
                <a:gd name="T17" fmla="*/ 109 h 256"/>
                <a:gd name="T18" fmla="*/ 318 w 338"/>
                <a:gd name="T19" fmla="*/ 125 h 256"/>
                <a:gd name="T20" fmla="*/ 302 w 338"/>
                <a:gd name="T21" fmla="*/ 137 h 256"/>
                <a:gd name="T22" fmla="*/ 111 w 338"/>
                <a:gd name="T23" fmla="*/ 245 h 256"/>
                <a:gd name="T24" fmla="*/ 93 w 338"/>
                <a:gd name="T25" fmla="*/ 254 h 256"/>
                <a:gd name="T26" fmla="*/ 73 w 338"/>
                <a:gd name="T27" fmla="*/ 256 h 256"/>
                <a:gd name="T28" fmla="*/ 55 w 338"/>
                <a:gd name="T29" fmla="*/ 254 h 256"/>
                <a:gd name="T30" fmla="*/ 37 w 338"/>
                <a:gd name="T31" fmla="*/ 247 h 256"/>
                <a:gd name="T32" fmla="*/ 21 w 338"/>
                <a:gd name="T33" fmla="*/ 235 h 256"/>
                <a:gd name="T34" fmla="*/ 9 w 338"/>
                <a:gd name="T35" fmla="*/ 219 h 256"/>
                <a:gd name="T36" fmla="*/ 2 w 338"/>
                <a:gd name="T37" fmla="*/ 201 h 256"/>
                <a:gd name="T38" fmla="*/ 0 w 338"/>
                <a:gd name="T39" fmla="*/ 182 h 256"/>
                <a:gd name="T40" fmla="*/ 2 w 338"/>
                <a:gd name="T41" fmla="*/ 164 h 256"/>
                <a:gd name="T42" fmla="*/ 9 w 338"/>
                <a:gd name="T43" fmla="*/ 146 h 256"/>
                <a:gd name="T44" fmla="*/ 21 w 338"/>
                <a:gd name="T45" fmla="*/ 132 h 256"/>
                <a:gd name="T46" fmla="*/ 36 w 338"/>
                <a:gd name="T47" fmla="*/ 119 h 256"/>
                <a:gd name="T48" fmla="*/ 227 w 338"/>
                <a:gd name="T49" fmla="*/ 10 h 256"/>
                <a:gd name="T50" fmla="*/ 247 w 338"/>
                <a:gd name="T51" fmla="*/ 3 h 256"/>
                <a:gd name="T52" fmla="*/ 265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265" y="0"/>
                  </a:moveTo>
                  <a:lnTo>
                    <a:pt x="284" y="3"/>
                  </a:lnTo>
                  <a:lnTo>
                    <a:pt x="301" y="10"/>
                  </a:lnTo>
                  <a:lnTo>
                    <a:pt x="316" y="21"/>
                  </a:lnTo>
                  <a:lnTo>
                    <a:pt x="328" y="36"/>
                  </a:lnTo>
                  <a:lnTo>
                    <a:pt x="336" y="54"/>
                  </a:lnTo>
                  <a:lnTo>
                    <a:pt x="338" y="73"/>
                  </a:lnTo>
                  <a:lnTo>
                    <a:pt x="336" y="92"/>
                  </a:lnTo>
                  <a:lnTo>
                    <a:pt x="328" y="109"/>
                  </a:lnTo>
                  <a:lnTo>
                    <a:pt x="318" y="125"/>
                  </a:lnTo>
                  <a:lnTo>
                    <a:pt x="302" y="137"/>
                  </a:lnTo>
                  <a:lnTo>
                    <a:pt x="111" y="245"/>
                  </a:lnTo>
                  <a:lnTo>
                    <a:pt x="93" y="254"/>
                  </a:lnTo>
                  <a:lnTo>
                    <a:pt x="73" y="256"/>
                  </a:lnTo>
                  <a:lnTo>
                    <a:pt x="55" y="254"/>
                  </a:lnTo>
                  <a:lnTo>
                    <a:pt x="37" y="247"/>
                  </a:lnTo>
                  <a:lnTo>
                    <a:pt x="21" y="235"/>
                  </a:lnTo>
                  <a:lnTo>
                    <a:pt x="9" y="219"/>
                  </a:lnTo>
                  <a:lnTo>
                    <a:pt x="2" y="201"/>
                  </a:lnTo>
                  <a:lnTo>
                    <a:pt x="0" y="182"/>
                  </a:lnTo>
                  <a:lnTo>
                    <a:pt x="2" y="164"/>
                  </a:lnTo>
                  <a:lnTo>
                    <a:pt x="9" y="146"/>
                  </a:lnTo>
                  <a:lnTo>
                    <a:pt x="21" y="132"/>
                  </a:lnTo>
                  <a:lnTo>
                    <a:pt x="36" y="119"/>
                  </a:lnTo>
                  <a:lnTo>
                    <a:pt x="227" y="10"/>
                  </a:lnTo>
                  <a:lnTo>
                    <a:pt x="247" y="3"/>
                  </a:lnTo>
                  <a:lnTo>
                    <a:pt x="2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1" name="Freeform 918">
              <a:extLst>
                <a:ext uri="{FF2B5EF4-FFF2-40B4-BE49-F238E27FC236}">
                  <a16:creationId xmlns:a16="http://schemas.microsoft.com/office/drawing/2014/main" id="{08F19F9E-1BC0-5645-647D-99732C5FFA1C}"/>
                </a:ext>
              </a:extLst>
            </p:cNvPr>
            <p:cNvSpPr>
              <a:spLocks/>
            </p:cNvSpPr>
            <p:nvPr/>
          </p:nvSpPr>
          <p:spPr bwMode="auto">
            <a:xfrm>
              <a:off x="5525" y="411"/>
              <a:ext cx="52" cy="67"/>
            </a:xfrm>
            <a:custGeom>
              <a:avLst/>
              <a:gdLst>
                <a:gd name="T0" fmla="*/ 183 w 257"/>
                <a:gd name="T1" fmla="*/ 0 h 336"/>
                <a:gd name="T2" fmla="*/ 202 w 257"/>
                <a:gd name="T3" fmla="*/ 2 h 336"/>
                <a:gd name="T4" fmla="*/ 220 w 257"/>
                <a:gd name="T5" fmla="*/ 10 h 336"/>
                <a:gd name="T6" fmla="*/ 236 w 257"/>
                <a:gd name="T7" fmla="*/ 22 h 336"/>
                <a:gd name="T8" fmla="*/ 248 w 257"/>
                <a:gd name="T9" fmla="*/ 37 h 336"/>
                <a:gd name="T10" fmla="*/ 255 w 257"/>
                <a:gd name="T11" fmla="*/ 55 h 336"/>
                <a:gd name="T12" fmla="*/ 257 w 257"/>
                <a:gd name="T13" fmla="*/ 73 h 336"/>
                <a:gd name="T14" fmla="*/ 255 w 257"/>
                <a:gd name="T15" fmla="*/ 92 h 336"/>
                <a:gd name="T16" fmla="*/ 248 w 257"/>
                <a:gd name="T17" fmla="*/ 110 h 336"/>
                <a:gd name="T18" fmla="*/ 137 w 257"/>
                <a:gd name="T19" fmla="*/ 300 h 336"/>
                <a:gd name="T20" fmla="*/ 125 w 257"/>
                <a:gd name="T21" fmla="*/ 315 h 336"/>
                <a:gd name="T22" fmla="*/ 109 w 257"/>
                <a:gd name="T23" fmla="*/ 327 h 336"/>
                <a:gd name="T24" fmla="*/ 92 w 257"/>
                <a:gd name="T25" fmla="*/ 333 h 336"/>
                <a:gd name="T26" fmla="*/ 73 w 257"/>
                <a:gd name="T27" fmla="*/ 336 h 336"/>
                <a:gd name="T28" fmla="*/ 55 w 257"/>
                <a:gd name="T29" fmla="*/ 333 h 336"/>
                <a:gd name="T30" fmla="*/ 37 w 257"/>
                <a:gd name="T31" fmla="*/ 326 h 336"/>
                <a:gd name="T32" fmla="*/ 20 w 257"/>
                <a:gd name="T33" fmla="*/ 314 h 336"/>
                <a:gd name="T34" fmla="*/ 9 w 257"/>
                <a:gd name="T35" fmla="*/ 300 h 336"/>
                <a:gd name="T36" fmla="*/ 2 w 257"/>
                <a:gd name="T37" fmla="*/ 282 h 336"/>
                <a:gd name="T38" fmla="*/ 0 w 257"/>
                <a:gd name="T39" fmla="*/ 264 h 336"/>
                <a:gd name="T40" fmla="*/ 2 w 257"/>
                <a:gd name="T41" fmla="*/ 245 h 336"/>
                <a:gd name="T42" fmla="*/ 9 w 257"/>
                <a:gd name="T43" fmla="*/ 227 h 336"/>
                <a:gd name="T44" fmla="*/ 120 w 257"/>
                <a:gd name="T45" fmla="*/ 37 h 336"/>
                <a:gd name="T46" fmla="*/ 132 w 257"/>
                <a:gd name="T47" fmla="*/ 21 h 336"/>
                <a:gd name="T48" fmla="*/ 148 w 257"/>
                <a:gd name="T49" fmla="*/ 9 h 336"/>
                <a:gd name="T50" fmla="*/ 165 w 257"/>
                <a:gd name="T51" fmla="*/ 2 h 336"/>
                <a:gd name="T52" fmla="*/ 183 w 257"/>
                <a:gd name="T5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7" h="336">
                  <a:moveTo>
                    <a:pt x="183" y="0"/>
                  </a:moveTo>
                  <a:lnTo>
                    <a:pt x="202" y="2"/>
                  </a:lnTo>
                  <a:lnTo>
                    <a:pt x="220" y="10"/>
                  </a:lnTo>
                  <a:lnTo>
                    <a:pt x="236" y="22"/>
                  </a:lnTo>
                  <a:lnTo>
                    <a:pt x="248" y="37"/>
                  </a:lnTo>
                  <a:lnTo>
                    <a:pt x="255" y="55"/>
                  </a:lnTo>
                  <a:lnTo>
                    <a:pt x="257" y="73"/>
                  </a:lnTo>
                  <a:lnTo>
                    <a:pt x="255" y="92"/>
                  </a:lnTo>
                  <a:lnTo>
                    <a:pt x="248" y="110"/>
                  </a:lnTo>
                  <a:lnTo>
                    <a:pt x="137" y="300"/>
                  </a:lnTo>
                  <a:lnTo>
                    <a:pt x="125" y="315"/>
                  </a:lnTo>
                  <a:lnTo>
                    <a:pt x="109" y="327"/>
                  </a:lnTo>
                  <a:lnTo>
                    <a:pt x="92" y="333"/>
                  </a:lnTo>
                  <a:lnTo>
                    <a:pt x="73" y="336"/>
                  </a:lnTo>
                  <a:lnTo>
                    <a:pt x="55" y="333"/>
                  </a:lnTo>
                  <a:lnTo>
                    <a:pt x="37" y="326"/>
                  </a:lnTo>
                  <a:lnTo>
                    <a:pt x="20" y="314"/>
                  </a:lnTo>
                  <a:lnTo>
                    <a:pt x="9" y="300"/>
                  </a:lnTo>
                  <a:lnTo>
                    <a:pt x="2" y="282"/>
                  </a:lnTo>
                  <a:lnTo>
                    <a:pt x="0" y="264"/>
                  </a:lnTo>
                  <a:lnTo>
                    <a:pt x="2" y="245"/>
                  </a:lnTo>
                  <a:lnTo>
                    <a:pt x="9" y="227"/>
                  </a:lnTo>
                  <a:lnTo>
                    <a:pt x="120" y="37"/>
                  </a:lnTo>
                  <a:lnTo>
                    <a:pt x="132" y="21"/>
                  </a:lnTo>
                  <a:lnTo>
                    <a:pt x="148" y="9"/>
                  </a:lnTo>
                  <a:lnTo>
                    <a:pt x="165" y="2"/>
                  </a:lnTo>
                  <a:lnTo>
                    <a:pt x="1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2" name="Freeform 919">
              <a:extLst>
                <a:ext uri="{FF2B5EF4-FFF2-40B4-BE49-F238E27FC236}">
                  <a16:creationId xmlns:a16="http://schemas.microsoft.com/office/drawing/2014/main" id="{00593055-6A31-7698-8225-DC0CA8C75B18}"/>
                </a:ext>
              </a:extLst>
            </p:cNvPr>
            <p:cNvSpPr>
              <a:spLocks/>
            </p:cNvSpPr>
            <p:nvPr/>
          </p:nvSpPr>
          <p:spPr bwMode="auto">
            <a:xfrm>
              <a:off x="5361" y="588"/>
              <a:ext cx="71" cy="228"/>
            </a:xfrm>
            <a:custGeom>
              <a:avLst/>
              <a:gdLst>
                <a:gd name="T0" fmla="*/ 177 w 354"/>
                <a:gd name="T1" fmla="*/ 0 h 1140"/>
                <a:gd name="T2" fmla="*/ 213 w 354"/>
                <a:gd name="T3" fmla="*/ 3 h 1140"/>
                <a:gd name="T4" fmla="*/ 245 w 354"/>
                <a:gd name="T5" fmla="*/ 9 h 1140"/>
                <a:gd name="T6" fmla="*/ 274 w 354"/>
                <a:gd name="T7" fmla="*/ 19 h 1140"/>
                <a:gd name="T8" fmla="*/ 298 w 354"/>
                <a:gd name="T9" fmla="*/ 35 h 1140"/>
                <a:gd name="T10" fmla="*/ 318 w 354"/>
                <a:gd name="T11" fmla="*/ 54 h 1140"/>
                <a:gd name="T12" fmla="*/ 334 w 354"/>
                <a:gd name="T13" fmla="*/ 77 h 1140"/>
                <a:gd name="T14" fmla="*/ 346 w 354"/>
                <a:gd name="T15" fmla="*/ 104 h 1140"/>
                <a:gd name="T16" fmla="*/ 352 w 354"/>
                <a:gd name="T17" fmla="*/ 137 h 1140"/>
                <a:gd name="T18" fmla="*/ 354 w 354"/>
                <a:gd name="T19" fmla="*/ 172 h 1140"/>
                <a:gd name="T20" fmla="*/ 354 w 354"/>
                <a:gd name="T21" fmla="*/ 431 h 1140"/>
                <a:gd name="T22" fmla="*/ 353 w 354"/>
                <a:gd name="T23" fmla="*/ 465 h 1140"/>
                <a:gd name="T24" fmla="*/ 350 w 354"/>
                <a:gd name="T25" fmla="*/ 500 h 1140"/>
                <a:gd name="T26" fmla="*/ 346 w 354"/>
                <a:gd name="T27" fmla="*/ 536 h 1140"/>
                <a:gd name="T28" fmla="*/ 276 w 354"/>
                <a:gd name="T29" fmla="*/ 1057 h 1140"/>
                <a:gd name="T30" fmla="*/ 271 w 354"/>
                <a:gd name="T31" fmla="*/ 1082 h 1140"/>
                <a:gd name="T32" fmla="*/ 263 w 354"/>
                <a:gd name="T33" fmla="*/ 1102 h 1140"/>
                <a:gd name="T34" fmla="*/ 252 w 354"/>
                <a:gd name="T35" fmla="*/ 1117 h 1140"/>
                <a:gd name="T36" fmla="*/ 238 w 354"/>
                <a:gd name="T37" fmla="*/ 1128 h 1140"/>
                <a:gd name="T38" fmla="*/ 221 w 354"/>
                <a:gd name="T39" fmla="*/ 1135 h 1140"/>
                <a:gd name="T40" fmla="*/ 200 w 354"/>
                <a:gd name="T41" fmla="*/ 1138 h 1140"/>
                <a:gd name="T42" fmla="*/ 177 w 354"/>
                <a:gd name="T43" fmla="*/ 1140 h 1140"/>
                <a:gd name="T44" fmla="*/ 154 w 354"/>
                <a:gd name="T45" fmla="*/ 1138 h 1140"/>
                <a:gd name="T46" fmla="*/ 134 w 354"/>
                <a:gd name="T47" fmla="*/ 1135 h 1140"/>
                <a:gd name="T48" fmla="*/ 117 w 354"/>
                <a:gd name="T49" fmla="*/ 1128 h 1140"/>
                <a:gd name="T50" fmla="*/ 103 w 354"/>
                <a:gd name="T51" fmla="*/ 1117 h 1140"/>
                <a:gd name="T52" fmla="*/ 92 w 354"/>
                <a:gd name="T53" fmla="*/ 1102 h 1140"/>
                <a:gd name="T54" fmla="*/ 83 w 354"/>
                <a:gd name="T55" fmla="*/ 1082 h 1140"/>
                <a:gd name="T56" fmla="*/ 79 w 354"/>
                <a:gd name="T57" fmla="*/ 1057 h 1140"/>
                <a:gd name="T58" fmla="*/ 9 w 354"/>
                <a:gd name="T59" fmla="*/ 536 h 1140"/>
                <a:gd name="T60" fmla="*/ 5 w 354"/>
                <a:gd name="T61" fmla="*/ 500 h 1140"/>
                <a:gd name="T62" fmla="*/ 2 w 354"/>
                <a:gd name="T63" fmla="*/ 465 h 1140"/>
                <a:gd name="T64" fmla="*/ 0 w 354"/>
                <a:gd name="T65" fmla="*/ 431 h 1140"/>
                <a:gd name="T66" fmla="*/ 0 w 354"/>
                <a:gd name="T67" fmla="*/ 172 h 1140"/>
                <a:gd name="T68" fmla="*/ 3 w 354"/>
                <a:gd name="T69" fmla="*/ 137 h 1140"/>
                <a:gd name="T70" fmla="*/ 9 w 354"/>
                <a:gd name="T71" fmla="*/ 104 h 1140"/>
                <a:gd name="T72" fmla="*/ 21 w 354"/>
                <a:gd name="T73" fmla="*/ 77 h 1140"/>
                <a:gd name="T74" fmla="*/ 36 w 354"/>
                <a:gd name="T75" fmla="*/ 54 h 1140"/>
                <a:gd name="T76" fmla="*/ 57 w 354"/>
                <a:gd name="T77" fmla="*/ 35 h 1140"/>
                <a:gd name="T78" fmla="*/ 81 w 354"/>
                <a:gd name="T79" fmla="*/ 19 h 1140"/>
                <a:gd name="T80" fmla="*/ 110 w 354"/>
                <a:gd name="T81" fmla="*/ 9 h 1140"/>
                <a:gd name="T82" fmla="*/ 141 w 354"/>
                <a:gd name="T83" fmla="*/ 3 h 1140"/>
                <a:gd name="T84" fmla="*/ 177 w 354"/>
                <a:gd name="T85" fmla="*/ 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140">
                  <a:moveTo>
                    <a:pt x="177" y="0"/>
                  </a:moveTo>
                  <a:lnTo>
                    <a:pt x="213" y="3"/>
                  </a:lnTo>
                  <a:lnTo>
                    <a:pt x="245" y="9"/>
                  </a:lnTo>
                  <a:lnTo>
                    <a:pt x="274" y="19"/>
                  </a:lnTo>
                  <a:lnTo>
                    <a:pt x="298" y="35"/>
                  </a:lnTo>
                  <a:lnTo>
                    <a:pt x="318" y="54"/>
                  </a:lnTo>
                  <a:lnTo>
                    <a:pt x="334" y="77"/>
                  </a:lnTo>
                  <a:lnTo>
                    <a:pt x="346" y="104"/>
                  </a:lnTo>
                  <a:lnTo>
                    <a:pt x="352" y="137"/>
                  </a:lnTo>
                  <a:lnTo>
                    <a:pt x="354" y="172"/>
                  </a:lnTo>
                  <a:lnTo>
                    <a:pt x="354" y="431"/>
                  </a:lnTo>
                  <a:lnTo>
                    <a:pt x="353" y="465"/>
                  </a:lnTo>
                  <a:lnTo>
                    <a:pt x="350" y="500"/>
                  </a:lnTo>
                  <a:lnTo>
                    <a:pt x="346" y="536"/>
                  </a:lnTo>
                  <a:lnTo>
                    <a:pt x="276" y="1057"/>
                  </a:lnTo>
                  <a:lnTo>
                    <a:pt x="271" y="1082"/>
                  </a:lnTo>
                  <a:lnTo>
                    <a:pt x="263" y="1102"/>
                  </a:lnTo>
                  <a:lnTo>
                    <a:pt x="252" y="1117"/>
                  </a:lnTo>
                  <a:lnTo>
                    <a:pt x="238" y="1128"/>
                  </a:lnTo>
                  <a:lnTo>
                    <a:pt x="221" y="1135"/>
                  </a:lnTo>
                  <a:lnTo>
                    <a:pt x="200" y="1138"/>
                  </a:lnTo>
                  <a:lnTo>
                    <a:pt x="177" y="1140"/>
                  </a:lnTo>
                  <a:lnTo>
                    <a:pt x="154" y="1138"/>
                  </a:lnTo>
                  <a:lnTo>
                    <a:pt x="134" y="1135"/>
                  </a:lnTo>
                  <a:lnTo>
                    <a:pt x="117" y="1128"/>
                  </a:lnTo>
                  <a:lnTo>
                    <a:pt x="103" y="1117"/>
                  </a:lnTo>
                  <a:lnTo>
                    <a:pt x="92" y="1102"/>
                  </a:lnTo>
                  <a:lnTo>
                    <a:pt x="83" y="1082"/>
                  </a:lnTo>
                  <a:lnTo>
                    <a:pt x="79" y="1057"/>
                  </a:lnTo>
                  <a:lnTo>
                    <a:pt x="9" y="536"/>
                  </a:lnTo>
                  <a:lnTo>
                    <a:pt x="5" y="500"/>
                  </a:lnTo>
                  <a:lnTo>
                    <a:pt x="2" y="465"/>
                  </a:lnTo>
                  <a:lnTo>
                    <a:pt x="0" y="431"/>
                  </a:lnTo>
                  <a:lnTo>
                    <a:pt x="0" y="172"/>
                  </a:lnTo>
                  <a:lnTo>
                    <a:pt x="3" y="137"/>
                  </a:lnTo>
                  <a:lnTo>
                    <a:pt x="9" y="104"/>
                  </a:lnTo>
                  <a:lnTo>
                    <a:pt x="21" y="77"/>
                  </a:lnTo>
                  <a:lnTo>
                    <a:pt x="36" y="54"/>
                  </a:lnTo>
                  <a:lnTo>
                    <a:pt x="57" y="35"/>
                  </a:lnTo>
                  <a:lnTo>
                    <a:pt x="81" y="19"/>
                  </a:lnTo>
                  <a:lnTo>
                    <a:pt x="110" y="9"/>
                  </a:lnTo>
                  <a:lnTo>
                    <a:pt x="141" y="3"/>
                  </a:lnTo>
                  <a:lnTo>
                    <a:pt x="1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3" name="Freeform 920">
              <a:extLst>
                <a:ext uri="{FF2B5EF4-FFF2-40B4-BE49-F238E27FC236}">
                  <a16:creationId xmlns:a16="http://schemas.microsoft.com/office/drawing/2014/main" id="{580989F5-1223-6C93-1222-3A2866372F87}"/>
                </a:ext>
              </a:extLst>
            </p:cNvPr>
            <p:cNvSpPr>
              <a:spLocks/>
            </p:cNvSpPr>
            <p:nvPr/>
          </p:nvSpPr>
          <p:spPr bwMode="auto">
            <a:xfrm>
              <a:off x="5359" y="845"/>
              <a:ext cx="74" cy="73"/>
            </a:xfrm>
            <a:custGeom>
              <a:avLst/>
              <a:gdLst>
                <a:gd name="T0" fmla="*/ 184 w 369"/>
                <a:gd name="T1" fmla="*/ 0 h 366"/>
                <a:gd name="T2" fmla="*/ 222 w 369"/>
                <a:gd name="T3" fmla="*/ 5 h 366"/>
                <a:gd name="T4" fmla="*/ 255 w 369"/>
                <a:gd name="T5" fmla="*/ 16 h 366"/>
                <a:gd name="T6" fmla="*/ 287 w 369"/>
                <a:gd name="T7" fmla="*/ 32 h 366"/>
                <a:gd name="T8" fmla="*/ 314 w 369"/>
                <a:gd name="T9" fmla="*/ 54 h 366"/>
                <a:gd name="T10" fmla="*/ 337 w 369"/>
                <a:gd name="T11" fmla="*/ 81 h 366"/>
                <a:gd name="T12" fmla="*/ 354 w 369"/>
                <a:gd name="T13" fmla="*/ 113 h 366"/>
                <a:gd name="T14" fmla="*/ 365 w 369"/>
                <a:gd name="T15" fmla="*/ 147 h 366"/>
                <a:gd name="T16" fmla="*/ 369 w 369"/>
                <a:gd name="T17" fmla="*/ 183 h 366"/>
                <a:gd name="T18" fmla="*/ 365 w 369"/>
                <a:gd name="T19" fmla="*/ 220 h 366"/>
                <a:gd name="T20" fmla="*/ 354 w 369"/>
                <a:gd name="T21" fmla="*/ 255 h 366"/>
                <a:gd name="T22" fmla="*/ 337 w 369"/>
                <a:gd name="T23" fmla="*/ 286 h 366"/>
                <a:gd name="T24" fmla="*/ 314 w 369"/>
                <a:gd name="T25" fmla="*/ 312 h 366"/>
                <a:gd name="T26" fmla="*/ 287 w 369"/>
                <a:gd name="T27" fmla="*/ 335 h 366"/>
                <a:gd name="T28" fmla="*/ 255 w 369"/>
                <a:gd name="T29" fmla="*/ 352 h 366"/>
                <a:gd name="T30" fmla="*/ 222 w 369"/>
                <a:gd name="T31" fmla="*/ 362 h 366"/>
                <a:gd name="T32" fmla="*/ 184 w 369"/>
                <a:gd name="T33" fmla="*/ 366 h 366"/>
                <a:gd name="T34" fmla="*/ 147 w 369"/>
                <a:gd name="T35" fmla="*/ 362 h 366"/>
                <a:gd name="T36" fmla="*/ 113 w 369"/>
                <a:gd name="T37" fmla="*/ 352 h 366"/>
                <a:gd name="T38" fmla="*/ 82 w 369"/>
                <a:gd name="T39" fmla="*/ 335 h 366"/>
                <a:gd name="T40" fmla="*/ 54 w 369"/>
                <a:gd name="T41" fmla="*/ 312 h 366"/>
                <a:gd name="T42" fmla="*/ 31 w 369"/>
                <a:gd name="T43" fmla="*/ 286 h 366"/>
                <a:gd name="T44" fmla="*/ 15 w 369"/>
                <a:gd name="T45" fmla="*/ 255 h 366"/>
                <a:gd name="T46" fmla="*/ 4 w 369"/>
                <a:gd name="T47" fmla="*/ 220 h 366"/>
                <a:gd name="T48" fmla="*/ 0 w 369"/>
                <a:gd name="T49" fmla="*/ 183 h 366"/>
                <a:gd name="T50" fmla="*/ 4 w 369"/>
                <a:gd name="T51" fmla="*/ 147 h 366"/>
                <a:gd name="T52" fmla="*/ 15 w 369"/>
                <a:gd name="T53" fmla="*/ 113 h 366"/>
                <a:gd name="T54" fmla="*/ 31 w 369"/>
                <a:gd name="T55" fmla="*/ 81 h 366"/>
                <a:gd name="T56" fmla="*/ 54 w 369"/>
                <a:gd name="T57" fmla="*/ 54 h 366"/>
                <a:gd name="T58" fmla="*/ 82 w 369"/>
                <a:gd name="T59" fmla="*/ 32 h 366"/>
                <a:gd name="T60" fmla="*/ 113 w 369"/>
                <a:gd name="T61" fmla="*/ 16 h 366"/>
                <a:gd name="T62" fmla="*/ 147 w 369"/>
                <a:gd name="T63" fmla="*/ 5 h 366"/>
                <a:gd name="T64" fmla="*/ 184 w 369"/>
                <a:gd name="T65"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66">
                  <a:moveTo>
                    <a:pt x="184" y="0"/>
                  </a:moveTo>
                  <a:lnTo>
                    <a:pt x="222" y="5"/>
                  </a:lnTo>
                  <a:lnTo>
                    <a:pt x="255" y="16"/>
                  </a:lnTo>
                  <a:lnTo>
                    <a:pt x="287" y="32"/>
                  </a:lnTo>
                  <a:lnTo>
                    <a:pt x="314" y="54"/>
                  </a:lnTo>
                  <a:lnTo>
                    <a:pt x="337" y="81"/>
                  </a:lnTo>
                  <a:lnTo>
                    <a:pt x="354" y="113"/>
                  </a:lnTo>
                  <a:lnTo>
                    <a:pt x="365" y="147"/>
                  </a:lnTo>
                  <a:lnTo>
                    <a:pt x="369" y="183"/>
                  </a:lnTo>
                  <a:lnTo>
                    <a:pt x="365" y="220"/>
                  </a:lnTo>
                  <a:lnTo>
                    <a:pt x="354" y="255"/>
                  </a:lnTo>
                  <a:lnTo>
                    <a:pt x="337" y="286"/>
                  </a:lnTo>
                  <a:lnTo>
                    <a:pt x="314" y="312"/>
                  </a:lnTo>
                  <a:lnTo>
                    <a:pt x="287" y="335"/>
                  </a:lnTo>
                  <a:lnTo>
                    <a:pt x="255" y="352"/>
                  </a:lnTo>
                  <a:lnTo>
                    <a:pt x="222" y="362"/>
                  </a:lnTo>
                  <a:lnTo>
                    <a:pt x="184" y="366"/>
                  </a:lnTo>
                  <a:lnTo>
                    <a:pt x="147" y="362"/>
                  </a:lnTo>
                  <a:lnTo>
                    <a:pt x="113" y="352"/>
                  </a:lnTo>
                  <a:lnTo>
                    <a:pt x="82" y="335"/>
                  </a:lnTo>
                  <a:lnTo>
                    <a:pt x="54" y="312"/>
                  </a:lnTo>
                  <a:lnTo>
                    <a:pt x="31" y="286"/>
                  </a:lnTo>
                  <a:lnTo>
                    <a:pt x="15" y="255"/>
                  </a:lnTo>
                  <a:lnTo>
                    <a:pt x="4" y="220"/>
                  </a:lnTo>
                  <a:lnTo>
                    <a:pt x="0" y="183"/>
                  </a:lnTo>
                  <a:lnTo>
                    <a:pt x="4" y="147"/>
                  </a:lnTo>
                  <a:lnTo>
                    <a:pt x="15" y="113"/>
                  </a:lnTo>
                  <a:lnTo>
                    <a:pt x="31" y="81"/>
                  </a:lnTo>
                  <a:lnTo>
                    <a:pt x="54" y="54"/>
                  </a:lnTo>
                  <a:lnTo>
                    <a:pt x="82" y="32"/>
                  </a:lnTo>
                  <a:lnTo>
                    <a:pt x="113" y="16"/>
                  </a:lnTo>
                  <a:lnTo>
                    <a:pt x="147" y="5"/>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24" name="TextBox 23">
            <a:extLst>
              <a:ext uri="{FF2B5EF4-FFF2-40B4-BE49-F238E27FC236}">
                <a16:creationId xmlns:a16="http://schemas.microsoft.com/office/drawing/2014/main" id="{CD2ECA10-417E-9374-B8E7-A5243B072DD2}"/>
              </a:ext>
            </a:extLst>
          </p:cNvPr>
          <p:cNvSpPr txBox="1"/>
          <p:nvPr/>
        </p:nvSpPr>
        <p:spPr>
          <a:xfrm>
            <a:off x="2417564" y="971850"/>
            <a:ext cx="4578991" cy="553980"/>
          </a:xfrm>
          <a:prstGeom prst="rect">
            <a:avLst/>
          </a:prstGeom>
          <a:noFill/>
        </p:spPr>
        <p:txBody>
          <a:bodyPr wrap="square" lIns="91422" tIns="45711" rIns="91422" bIns="4571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b="1" dirty="0">
                <a:solidFill>
                  <a:prstClr val="black">
                    <a:lumMod val="95000"/>
                    <a:lumOff val="5000"/>
                  </a:prstClr>
                </a:solidFill>
                <a:latin typeface="Segoe UI" panose="020B0502040204020203" pitchFamily="34" charset="0"/>
                <a:cs typeface="Segoe UI" panose="020B0502040204020203" pitchFamily="34" charset="0"/>
              </a:rPr>
              <a:t>MAIN</a:t>
            </a:r>
            <a:endParaRPr kumimoji="0" lang="en-US" sz="3000" b="1"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n-ea"/>
              <a:cs typeface="Segoe UI" panose="020B0502040204020203" pitchFamily="34" charset="0"/>
            </a:endParaRPr>
          </a:p>
        </p:txBody>
      </p:sp>
      <p:sp>
        <p:nvSpPr>
          <p:cNvPr id="25" name="TextBox 24">
            <a:extLst>
              <a:ext uri="{FF2B5EF4-FFF2-40B4-BE49-F238E27FC236}">
                <a16:creationId xmlns:a16="http://schemas.microsoft.com/office/drawing/2014/main" id="{1D957A82-4AD3-2F8A-140D-8BE46761B084}"/>
              </a:ext>
            </a:extLst>
          </p:cNvPr>
          <p:cNvSpPr txBox="1"/>
          <p:nvPr/>
        </p:nvSpPr>
        <p:spPr>
          <a:xfrm>
            <a:off x="2417144" y="1380064"/>
            <a:ext cx="4579411" cy="646313"/>
          </a:xfrm>
          <a:prstGeom prst="rect">
            <a:avLst/>
          </a:prstGeom>
          <a:noFill/>
        </p:spPr>
        <p:txBody>
          <a:bodyPr wrap="square" lIns="91422" tIns="45711" rIns="91422" bIns="4571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FFC000"/>
                </a:solidFill>
                <a:latin typeface="Segoe UI" panose="020B0502040204020203" pitchFamily="34" charset="0"/>
                <a:cs typeface="Segoe UI" panose="020B0502040204020203" pitchFamily="34" charset="0"/>
              </a:rPr>
              <a:t>FUNCTIONS</a:t>
            </a:r>
            <a:endParaRPr kumimoji="0" lang="en-US" sz="3600" b="1" i="0" u="none" strike="noStrike" kern="1200" cap="none" spc="0" normalizeH="0" baseline="0" noProof="0" dirty="0">
              <a:ln>
                <a:noFill/>
              </a:ln>
              <a:solidFill>
                <a:srgbClr val="FFC000"/>
              </a:solidFill>
              <a:effectLst/>
              <a:uLnTx/>
              <a:uFillTx/>
              <a:latin typeface="Segoe UI" panose="020B0502040204020203" pitchFamily="34" charset="0"/>
              <a:ea typeface="+mn-ea"/>
              <a:cs typeface="Segoe UI" panose="020B0502040204020203" pitchFamily="34" charset="0"/>
            </a:endParaRPr>
          </a:p>
        </p:txBody>
      </p:sp>
      <p:grpSp>
        <p:nvGrpSpPr>
          <p:cNvPr id="2" name="Group 1">
            <a:extLst>
              <a:ext uri="{FF2B5EF4-FFF2-40B4-BE49-F238E27FC236}">
                <a16:creationId xmlns:a16="http://schemas.microsoft.com/office/drawing/2014/main" id="{EBEA678D-EFA2-8388-9066-FDEABBFE1E59}"/>
              </a:ext>
            </a:extLst>
          </p:cNvPr>
          <p:cNvGrpSpPr/>
          <p:nvPr/>
        </p:nvGrpSpPr>
        <p:grpSpPr>
          <a:xfrm>
            <a:off x="3942992" y="2549241"/>
            <a:ext cx="4306016" cy="3513746"/>
            <a:chOff x="1789984" y="2526786"/>
            <a:chExt cx="4306016" cy="3513746"/>
          </a:xfrm>
        </p:grpSpPr>
        <p:sp>
          <p:nvSpPr>
            <p:cNvPr id="26" name="Oval 25">
              <a:extLst>
                <a:ext uri="{FF2B5EF4-FFF2-40B4-BE49-F238E27FC236}">
                  <a16:creationId xmlns:a16="http://schemas.microsoft.com/office/drawing/2014/main" id="{24F014CD-6E5F-A265-39A2-1B7CF320EA45}"/>
                </a:ext>
              </a:extLst>
            </p:cNvPr>
            <p:cNvSpPr/>
            <p:nvPr/>
          </p:nvSpPr>
          <p:spPr>
            <a:xfrm>
              <a:off x="1789984" y="2526786"/>
              <a:ext cx="457200" cy="4572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01</a:t>
              </a:r>
            </a:p>
          </p:txBody>
        </p:sp>
        <p:sp>
          <p:nvSpPr>
            <p:cNvPr id="27" name="Rectangle 26">
              <a:extLst>
                <a:ext uri="{FF2B5EF4-FFF2-40B4-BE49-F238E27FC236}">
                  <a16:creationId xmlns:a16="http://schemas.microsoft.com/office/drawing/2014/main" id="{A621CBBF-EF8F-387F-7765-AB097A9E1895}"/>
                </a:ext>
              </a:extLst>
            </p:cNvPr>
            <p:cNvSpPr/>
            <p:nvPr/>
          </p:nvSpPr>
          <p:spPr>
            <a:xfrm>
              <a:off x="2416453" y="2526786"/>
              <a:ext cx="3679546" cy="38068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prstClr val="black">
                      <a:lumMod val="95000"/>
                      <a:lumOff val="5000"/>
                    </a:prstClr>
                  </a:solidFill>
                  <a:latin typeface="Open Sans" panose="020B0606030504020204" pitchFamily="34" charset="0"/>
                </a:rPr>
                <a:t>Category Management (By Admin)</a:t>
              </a:r>
              <a:r>
                <a:rPr kumimoji="0" lang="en-US" sz="140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ea typeface="+mn-ea"/>
                  <a:cs typeface="+mn-cs"/>
                </a:rPr>
                <a:t> </a:t>
              </a:r>
            </a:p>
          </p:txBody>
        </p:sp>
        <p:sp>
          <p:nvSpPr>
            <p:cNvPr id="28" name="Oval 27">
              <a:extLst>
                <a:ext uri="{FF2B5EF4-FFF2-40B4-BE49-F238E27FC236}">
                  <a16:creationId xmlns:a16="http://schemas.microsoft.com/office/drawing/2014/main" id="{6344C953-E5AC-891F-FE31-E657D4CFDFFA}"/>
                </a:ext>
              </a:extLst>
            </p:cNvPr>
            <p:cNvSpPr/>
            <p:nvPr/>
          </p:nvSpPr>
          <p:spPr>
            <a:xfrm>
              <a:off x="1789984" y="3107827"/>
              <a:ext cx="457200" cy="4572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02</a:t>
              </a:r>
            </a:p>
          </p:txBody>
        </p:sp>
        <p:sp>
          <p:nvSpPr>
            <p:cNvPr id="29" name="Rectangle 28">
              <a:extLst>
                <a:ext uri="{FF2B5EF4-FFF2-40B4-BE49-F238E27FC236}">
                  <a16:creationId xmlns:a16="http://schemas.microsoft.com/office/drawing/2014/main" id="{2D93A52D-9CBC-5728-69F7-CAFF4DBF9340}"/>
                </a:ext>
              </a:extLst>
            </p:cNvPr>
            <p:cNvSpPr/>
            <p:nvPr/>
          </p:nvSpPr>
          <p:spPr>
            <a:xfrm>
              <a:off x="2440202" y="3121809"/>
              <a:ext cx="3655797" cy="380682"/>
            </a:xfrm>
            <a:prstGeom prst="rect">
              <a:avLst/>
            </a:prstGeom>
          </p:spPr>
          <p:txBody>
            <a:bodyPr wrap="square">
              <a:spAutoFit/>
            </a:bodyPr>
            <a:lstStyle/>
            <a:p>
              <a:pPr lvl="0">
                <a:lnSpc>
                  <a:spcPct val="150000"/>
                </a:lnSpc>
                <a:defRPr/>
              </a:pPr>
              <a:r>
                <a:rPr kumimoji="0" lang="en-US" sz="140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rPr>
                <a:t>Item Management (By Admin) </a:t>
              </a:r>
            </a:p>
          </p:txBody>
        </p:sp>
        <p:sp>
          <p:nvSpPr>
            <p:cNvPr id="30" name="Oval 29">
              <a:extLst>
                <a:ext uri="{FF2B5EF4-FFF2-40B4-BE49-F238E27FC236}">
                  <a16:creationId xmlns:a16="http://schemas.microsoft.com/office/drawing/2014/main" id="{C420C600-DF84-74F7-84BE-8E53C63DF8ED}"/>
                </a:ext>
              </a:extLst>
            </p:cNvPr>
            <p:cNvSpPr/>
            <p:nvPr/>
          </p:nvSpPr>
          <p:spPr>
            <a:xfrm>
              <a:off x="1789984" y="3697234"/>
              <a:ext cx="457200" cy="4572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03</a:t>
              </a:r>
            </a:p>
          </p:txBody>
        </p:sp>
        <p:sp>
          <p:nvSpPr>
            <p:cNvPr id="31" name="Rectangle 30">
              <a:extLst>
                <a:ext uri="{FF2B5EF4-FFF2-40B4-BE49-F238E27FC236}">
                  <a16:creationId xmlns:a16="http://schemas.microsoft.com/office/drawing/2014/main" id="{B6690B93-E72B-DE68-FD83-919988AA4C3C}"/>
                </a:ext>
              </a:extLst>
            </p:cNvPr>
            <p:cNvSpPr/>
            <p:nvPr/>
          </p:nvSpPr>
          <p:spPr>
            <a:xfrm>
              <a:off x="2428328" y="3690834"/>
              <a:ext cx="3667672" cy="380682"/>
            </a:xfrm>
            <a:prstGeom prst="rect">
              <a:avLst/>
            </a:prstGeom>
          </p:spPr>
          <p:txBody>
            <a:bodyPr wrap="square">
              <a:spAutoFit/>
            </a:bodyPr>
            <a:lstStyle/>
            <a:p>
              <a:pPr lvl="0">
                <a:lnSpc>
                  <a:spcPct val="150000"/>
                </a:lnSpc>
                <a:defRPr/>
              </a:pPr>
              <a:r>
                <a:rPr lang="en-US" sz="1400" b="1" dirty="0">
                  <a:solidFill>
                    <a:prstClr val="black">
                      <a:lumMod val="95000"/>
                      <a:lumOff val="5000"/>
                    </a:prstClr>
                  </a:solidFill>
                  <a:latin typeface="Open Sans" panose="020B0606030504020204" pitchFamily="34" charset="0"/>
                </a:rPr>
                <a:t>Reporting and Analytics (By Admin)</a:t>
              </a:r>
            </a:p>
          </p:txBody>
        </p:sp>
        <p:sp>
          <p:nvSpPr>
            <p:cNvPr id="32" name="Oval 31">
              <a:extLst>
                <a:ext uri="{FF2B5EF4-FFF2-40B4-BE49-F238E27FC236}">
                  <a16:creationId xmlns:a16="http://schemas.microsoft.com/office/drawing/2014/main" id="{62FB6708-1F9A-C833-60C5-E9EFAC832082}"/>
                </a:ext>
              </a:extLst>
            </p:cNvPr>
            <p:cNvSpPr/>
            <p:nvPr/>
          </p:nvSpPr>
          <p:spPr>
            <a:xfrm>
              <a:off x="1789984" y="4298799"/>
              <a:ext cx="457200" cy="4572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04</a:t>
              </a:r>
            </a:p>
          </p:txBody>
        </p:sp>
        <p:sp>
          <p:nvSpPr>
            <p:cNvPr id="33" name="Rectangle 32">
              <a:extLst>
                <a:ext uri="{FF2B5EF4-FFF2-40B4-BE49-F238E27FC236}">
                  <a16:creationId xmlns:a16="http://schemas.microsoft.com/office/drawing/2014/main" id="{A2D7ABC5-FF89-A43F-1E67-198D12BBBDC6}"/>
                </a:ext>
              </a:extLst>
            </p:cNvPr>
            <p:cNvSpPr/>
            <p:nvPr/>
          </p:nvSpPr>
          <p:spPr>
            <a:xfrm>
              <a:off x="2424555" y="4291083"/>
              <a:ext cx="3667672" cy="380682"/>
            </a:xfrm>
            <a:prstGeom prst="rect">
              <a:avLst/>
            </a:prstGeom>
          </p:spPr>
          <p:txBody>
            <a:bodyPr wrap="square">
              <a:spAutoFit/>
            </a:bodyPr>
            <a:lstStyle/>
            <a:p>
              <a:pPr lvl="0">
                <a:lnSpc>
                  <a:spcPct val="150000"/>
                </a:lnSpc>
                <a:defRPr/>
              </a:pPr>
              <a:r>
                <a:rPr lang="en-US" sz="1400" b="1" dirty="0">
                  <a:solidFill>
                    <a:prstClr val="black">
                      <a:lumMod val="95000"/>
                      <a:lumOff val="5000"/>
                    </a:prstClr>
                  </a:solidFill>
                  <a:latin typeface="Open Sans" panose="020B0606030504020204" pitchFamily="34" charset="0"/>
                </a:rPr>
                <a:t>Staff Management (By Admin)</a:t>
              </a:r>
              <a:endParaRPr kumimoji="0" lang="en-US" sz="1400" b="1" i="0" u="none" strike="noStrike" kern="1200" cap="none" spc="0" normalizeH="0" baseline="0" noProof="0" dirty="0">
                <a:ln>
                  <a:noFill/>
                </a:ln>
                <a:solidFill>
                  <a:prstClr val="black">
                    <a:lumMod val="95000"/>
                    <a:lumOff val="5000"/>
                  </a:prstClr>
                </a:solidFill>
                <a:effectLst/>
                <a:uLnTx/>
                <a:uFillTx/>
                <a:latin typeface="DauphinPlain"/>
              </a:endParaRPr>
            </a:p>
          </p:txBody>
        </p:sp>
        <p:sp>
          <p:nvSpPr>
            <p:cNvPr id="34" name="Oval 33">
              <a:extLst>
                <a:ext uri="{FF2B5EF4-FFF2-40B4-BE49-F238E27FC236}">
                  <a16:creationId xmlns:a16="http://schemas.microsoft.com/office/drawing/2014/main" id="{F8A79560-69EC-1987-4D9F-88EF4B9BCF46}"/>
                </a:ext>
              </a:extLst>
            </p:cNvPr>
            <p:cNvSpPr/>
            <p:nvPr/>
          </p:nvSpPr>
          <p:spPr>
            <a:xfrm>
              <a:off x="1805632" y="4910092"/>
              <a:ext cx="457200" cy="4572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05</a:t>
              </a:r>
            </a:p>
          </p:txBody>
        </p:sp>
        <p:sp>
          <p:nvSpPr>
            <p:cNvPr id="35" name="Rectangle 34">
              <a:extLst>
                <a:ext uri="{FF2B5EF4-FFF2-40B4-BE49-F238E27FC236}">
                  <a16:creationId xmlns:a16="http://schemas.microsoft.com/office/drawing/2014/main" id="{DFD57CD0-726E-FC48-0C33-B175AFE617ED}"/>
                </a:ext>
              </a:extLst>
            </p:cNvPr>
            <p:cNvSpPr/>
            <p:nvPr/>
          </p:nvSpPr>
          <p:spPr>
            <a:xfrm>
              <a:off x="2424555" y="4920201"/>
              <a:ext cx="3667672" cy="380682"/>
            </a:xfrm>
            <a:prstGeom prst="rect">
              <a:avLst/>
            </a:prstGeom>
          </p:spPr>
          <p:txBody>
            <a:bodyPr wrap="square">
              <a:spAutoFit/>
            </a:bodyPr>
            <a:lstStyle/>
            <a:p>
              <a:pPr lvl="0">
                <a:lnSpc>
                  <a:spcPct val="150000"/>
                </a:lnSpc>
                <a:defRPr/>
              </a:pPr>
              <a:r>
                <a:rPr lang="en-US" sz="1400" b="1" dirty="0">
                  <a:solidFill>
                    <a:prstClr val="black">
                      <a:lumMod val="95000"/>
                      <a:lumOff val="5000"/>
                    </a:prstClr>
                  </a:solidFill>
                  <a:latin typeface="Open Sans" panose="020B0606030504020204" pitchFamily="34" charset="0"/>
                </a:rPr>
                <a:t>Order Management (By Cashier)</a:t>
              </a:r>
              <a:endParaRPr kumimoji="0" lang="en-US" sz="1400" b="1" i="0" u="none" strike="noStrike" kern="1200" cap="none" spc="0" normalizeH="0" baseline="0" noProof="0" dirty="0">
                <a:ln>
                  <a:noFill/>
                </a:ln>
                <a:solidFill>
                  <a:prstClr val="black">
                    <a:lumMod val="95000"/>
                    <a:lumOff val="5000"/>
                  </a:prstClr>
                </a:solidFill>
                <a:effectLst/>
                <a:uLnTx/>
                <a:uFillTx/>
                <a:latin typeface="DauphinPlain"/>
              </a:endParaRPr>
            </a:p>
          </p:txBody>
        </p:sp>
        <p:sp>
          <p:nvSpPr>
            <p:cNvPr id="36" name="Oval 35">
              <a:extLst>
                <a:ext uri="{FF2B5EF4-FFF2-40B4-BE49-F238E27FC236}">
                  <a16:creationId xmlns:a16="http://schemas.microsoft.com/office/drawing/2014/main" id="{61068D63-51CA-2BCC-E926-8A6B4D7B15FC}"/>
                </a:ext>
              </a:extLst>
            </p:cNvPr>
            <p:cNvSpPr/>
            <p:nvPr/>
          </p:nvSpPr>
          <p:spPr>
            <a:xfrm>
              <a:off x="1805632" y="5583332"/>
              <a:ext cx="457200" cy="457200"/>
            </a:xfrm>
            <a:prstGeom prst="ellips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a:t>
              </a:r>
              <a:r>
                <a:rPr lang="en-US" sz="900" b="1" dirty="0">
                  <a:solidFill>
                    <a:prstClr val="white"/>
                  </a:solidFill>
                  <a:latin typeface="Open Sans" panose="020B0606030504020204" pitchFamily="34" charset="0"/>
                  <a:ea typeface="Open Sans" panose="020B0606030504020204" pitchFamily="34" charset="0"/>
                  <a:cs typeface="Open Sans" panose="020B0606030504020204" pitchFamily="34" charset="0"/>
                </a:rPr>
                <a:t>6</a:t>
              </a:r>
              <a:endParaRPr kumimoji="0" lang="en-US"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Rectangle 36">
              <a:extLst>
                <a:ext uri="{FF2B5EF4-FFF2-40B4-BE49-F238E27FC236}">
                  <a16:creationId xmlns:a16="http://schemas.microsoft.com/office/drawing/2014/main" id="{21367E4F-78A4-90DA-2558-A81B09DA3777}"/>
                </a:ext>
              </a:extLst>
            </p:cNvPr>
            <p:cNvSpPr/>
            <p:nvPr/>
          </p:nvSpPr>
          <p:spPr>
            <a:xfrm>
              <a:off x="2424555" y="5583332"/>
              <a:ext cx="3667672" cy="380682"/>
            </a:xfrm>
            <a:prstGeom prst="rect">
              <a:avLst/>
            </a:prstGeom>
          </p:spPr>
          <p:txBody>
            <a:bodyPr wrap="square">
              <a:spAutoFit/>
            </a:bodyPr>
            <a:lstStyle/>
            <a:p>
              <a:pPr lvl="0">
                <a:lnSpc>
                  <a:spcPct val="150000"/>
                </a:lnSpc>
                <a:defRPr/>
              </a:pPr>
              <a:r>
                <a:rPr lang="en-US" sz="1400" b="1" dirty="0">
                  <a:solidFill>
                    <a:prstClr val="black">
                      <a:lumMod val="95000"/>
                      <a:lumOff val="5000"/>
                    </a:prstClr>
                  </a:solidFill>
                  <a:latin typeface="Open Sans" panose="020B0606030504020204" pitchFamily="34" charset="0"/>
                </a:rPr>
                <a:t>Billing and Invoicing (By Cashier)</a:t>
              </a:r>
              <a:endParaRPr kumimoji="0" lang="en-US" sz="1400" b="1" i="0" u="none" strike="noStrike" kern="1200" cap="none" spc="0" normalizeH="0" baseline="0" noProof="0" dirty="0">
                <a:ln>
                  <a:noFill/>
                </a:ln>
                <a:solidFill>
                  <a:prstClr val="black">
                    <a:lumMod val="95000"/>
                    <a:lumOff val="5000"/>
                  </a:prstClr>
                </a:solidFill>
                <a:effectLst/>
                <a:uLnTx/>
                <a:uFillTx/>
                <a:latin typeface="DauphinPlain"/>
              </a:endParaRPr>
            </a:p>
          </p:txBody>
        </p:sp>
      </p:grpSp>
      <p:sp>
        <p:nvSpPr>
          <p:cNvPr id="38" name="Rectangle 37">
            <a:extLst>
              <a:ext uri="{FF2B5EF4-FFF2-40B4-BE49-F238E27FC236}">
                <a16:creationId xmlns:a16="http://schemas.microsoft.com/office/drawing/2014/main" id="{1B06E65F-0850-BBB3-6F8E-C832FB3D07EF}"/>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spTree>
    <p:extLst>
      <p:ext uri="{BB962C8B-B14F-4D97-AF65-F5344CB8AC3E}">
        <p14:creationId xmlns:p14="http://schemas.microsoft.com/office/powerpoint/2010/main" val="577001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6" name="Oval 145"/>
          <p:cNvSpPr/>
          <p:nvPr/>
        </p:nvSpPr>
        <p:spPr>
          <a:xfrm>
            <a:off x="1447800" y="2627584"/>
            <a:ext cx="457200" cy="4572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01</a:t>
            </a:r>
          </a:p>
        </p:txBody>
      </p:sp>
      <p:sp>
        <p:nvSpPr>
          <p:cNvPr id="147" name="Rectangle 146">
            <a:extLst>
              <a:ext uri="{FF2B5EF4-FFF2-40B4-BE49-F238E27FC236}">
                <a16:creationId xmlns:a16="http://schemas.microsoft.com/office/drawing/2014/main" id="{DECB1A80-71F5-4FF2-A33E-5D89CD8D6C10}"/>
              </a:ext>
            </a:extLst>
          </p:cNvPr>
          <p:cNvSpPr/>
          <p:nvPr/>
        </p:nvSpPr>
        <p:spPr>
          <a:xfrm>
            <a:off x="2132794" y="2690760"/>
            <a:ext cx="8749097" cy="523220"/>
          </a:xfrm>
          <a:prstGeom prst="rect">
            <a:avLst/>
          </a:prstGeom>
        </p:spPr>
        <p:txBody>
          <a:bodyPr wrap="square">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1400" b="1" i="0" u="none" strike="noStrike" kern="1200" cap="none" spc="0" normalizeH="0" noProof="0" dirty="0">
                <a:ln>
                  <a:noFill/>
                </a:ln>
                <a:solidFill>
                  <a:prstClr val="black">
                    <a:lumMod val="95000"/>
                    <a:lumOff val="5000"/>
                  </a:prstClr>
                </a:solidFill>
                <a:effectLst/>
                <a:uLnTx/>
                <a:uFillTx/>
                <a:latin typeface="Open Sans" panose="020B0606030504020204" pitchFamily="34" charset="0"/>
                <a:ea typeface="+mn-ea"/>
                <a:cs typeface="+mn-cs"/>
              </a:rPr>
              <a:t>Admins face challenges in efficiently updating and deleting menu categories, leading to potential confusion.  </a:t>
            </a:r>
            <a:endParaRPr kumimoji="0" lang="en-US" sz="1400" b="1" i="0" u="none" strike="noStrike" kern="1200" cap="none" spc="0" normalizeH="0" baseline="0" noProof="0" dirty="0">
              <a:ln>
                <a:noFill/>
              </a:ln>
              <a:solidFill>
                <a:prstClr val="black">
                  <a:lumMod val="95000"/>
                  <a:lumOff val="5000"/>
                </a:prstClr>
              </a:solidFill>
              <a:effectLst/>
              <a:uLnTx/>
              <a:uFillTx/>
              <a:latin typeface="DauphinPlain"/>
              <a:ea typeface="+mn-ea"/>
              <a:cs typeface="+mn-cs"/>
            </a:endParaRPr>
          </a:p>
        </p:txBody>
      </p:sp>
      <p:sp>
        <p:nvSpPr>
          <p:cNvPr id="148" name="Oval 147"/>
          <p:cNvSpPr/>
          <p:nvPr/>
        </p:nvSpPr>
        <p:spPr>
          <a:xfrm>
            <a:off x="1458431" y="3427888"/>
            <a:ext cx="457200" cy="4572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02</a:t>
            </a:r>
          </a:p>
        </p:txBody>
      </p:sp>
      <p:sp>
        <p:nvSpPr>
          <p:cNvPr id="149" name="Rectangle 148">
            <a:extLst>
              <a:ext uri="{FF2B5EF4-FFF2-40B4-BE49-F238E27FC236}">
                <a16:creationId xmlns:a16="http://schemas.microsoft.com/office/drawing/2014/main" id="{DECB1A80-71F5-4FF2-A33E-5D89CD8D6C10}"/>
              </a:ext>
            </a:extLst>
          </p:cNvPr>
          <p:cNvSpPr/>
          <p:nvPr/>
        </p:nvSpPr>
        <p:spPr>
          <a:xfrm>
            <a:off x="2132794" y="3427888"/>
            <a:ext cx="8600775" cy="523220"/>
          </a:xfrm>
          <a:prstGeom prst="rect">
            <a:avLst/>
          </a:prstGeom>
        </p:spPr>
        <p:txBody>
          <a:bodyPr wrap="square">
            <a:spAutoFit/>
          </a:bodyPr>
          <a:lstStyle/>
          <a:p>
            <a:pPr lvl="0">
              <a:defRPr/>
            </a:pPr>
            <a:r>
              <a:rPr kumimoji="0" lang="en-US" sz="140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rPr>
              <a:t>Ensuring accurate and relevant menu item information is challenging, requiring a streamlined process for updates and removals.</a:t>
            </a:r>
            <a:endParaRPr kumimoji="0" lang="en-US" sz="1400" b="1" i="0" u="none" strike="noStrike" kern="1200" cap="none" spc="0" normalizeH="0" baseline="0" noProof="0" dirty="0">
              <a:ln>
                <a:noFill/>
              </a:ln>
              <a:solidFill>
                <a:prstClr val="black">
                  <a:lumMod val="95000"/>
                  <a:lumOff val="5000"/>
                </a:prstClr>
              </a:solidFill>
              <a:effectLst/>
              <a:uLnTx/>
              <a:uFillTx/>
              <a:latin typeface="DauphinPlain"/>
            </a:endParaRPr>
          </a:p>
        </p:txBody>
      </p:sp>
      <p:sp>
        <p:nvSpPr>
          <p:cNvPr id="150" name="Oval 149"/>
          <p:cNvSpPr/>
          <p:nvPr/>
        </p:nvSpPr>
        <p:spPr>
          <a:xfrm>
            <a:off x="1458822" y="4230416"/>
            <a:ext cx="457200" cy="4572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03</a:t>
            </a:r>
          </a:p>
        </p:txBody>
      </p:sp>
      <p:sp>
        <p:nvSpPr>
          <p:cNvPr id="151" name="Rectangle 150">
            <a:extLst>
              <a:ext uri="{FF2B5EF4-FFF2-40B4-BE49-F238E27FC236}">
                <a16:creationId xmlns:a16="http://schemas.microsoft.com/office/drawing/2014/main" id="{DECB1A80-71F5-4FF2-A33E-5D89CD8D6C10}"/>
              </a:ext>
            </a:extLst>
          </p:cNvPr>
          <p:cNvSpPr/>
          <p:nvPr/>
        </p:nvSpPr>
        <p:spPr>
          <a:xfrm>
            <a:off x="2139561" y="4272728"/>
            <a:ext cx="8742330" cy="523220"/>
          </a:xfrm>
          <a:prstGeom prst="rect">
            <a:avLst/>
          </a:prstGeom>
        </p:spPr>
        <p:txBody>
          <a:bodyPr wrap="square">
            <a:spAutoFit/>
          </a:bodyPr>
          <a:lstStyle/>
          <a:p>
            <a:pPr lvl="0">
              <a:defRPr/>
            </a:pPr>
            <a:r>
              <a:rPr lang="en-US" sz="1400" b="1" dirty="0">
                <a:solidFill>
                  <a:prstClr val="black">
                    <a:lumMod val="95000"/>
                    <a:lumOff val="5000"/>
                  </a:prstClr>
                </a:solidFill>
                <a:latin typeface="Open Sans" panose="020B0606030504020204" pitchFamily="34" charset="0"/>
              </a:rPr>
              <a:t>Admins find it challenging to generate and interpret daily sales reports and analyze data by category and item.</a:t>
            </a:r>
            <a:endParaRPr kumimoji="0" lang="en-US" sz="1400" b="1" i="0" u="none" strike="noStrike" kern="1200" cap="none" spc="0" normalizeH="0" baseline="0" noProof="0" dirty="0">
              <a:ln>
                <a:noFill/>
              </a:ln>
              <a:solidFill>
                <a:prstClr val="black">
                  <a:lumMod val="95000"/>
                  <a:lumOff val="5000"/>
                </a:prstClr>
              </a:solidFill>
              <a:effectLst/>
              <a:uLnTx/>
              <a:uFillTx/>
              <a:latin typeface="DauphinPlain"/>
            </a:endParaRPr>
          </a:p>
        </p:txBody>
      </p:sp>
      <p:sp>
        <p:nvSpPr>
          <p:cNvPr id="2" name="Slide Number Placeholder 1">
            <a:extLst>
              <a:ext uri="{FF2B5EF4-FFF2-40B4-BE49-F238E27FC236}">
                <a16:creationId xmlns:a16="http://schemas.microsoft.com/office/drawing/2014/main" id="{14644939-A723-4D81-88C5-B4764735BD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192" name="Rectangle 191">
            <a:extLst>
              <a:ext uri="{FF2B5EF4-FFF2-40B4-BE49-F238E27FC236}">
                <a16:creationId xmlns:a16="http://schemas.microsoft.com/office/drawing/2014/main" id="{65818BBC-071C-4E50-BD04-98F8FD6D37E8}"/>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sp>
        <p:nvSpPr>
          <p:cNvPr id="193" name="Oval 192">
            <a:extLst>
              <a:ext uri="{FF2B5EF4-FFF2-40B4-BE49-F238E27FC236}">
                <a16:creationId xmlns:a16="http://schemas.microsoft.com/office/drawing/2014/main" id="{679E956A-A453-4257-86AF-F92346EC0566}"/>
              </a:ext>
            </a:extLst>
          </p:cNvPr>
          <p:cNvSpPr/>
          <p:nvPr/>
        </p:nvSpPr>
        <p:spPr>
          <a:xfrm>
            <a:off x="1444846" y="4965846"/>
            <a:ext cx="457200" cy="4572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04</a:t>
            </a:r>
          </a:p>
        </p:txBody>
      </p:sp>
      <p:sp>
        <p:nvSpPr>
          <p:cNvPr id="194" name="Rectangle 193">
            <a:extLst>
              <a:ext uri="{FF2B5EF4-FFF2-40B4-BE49-F238E27FC236}">
                <a16:creationId xmlns:a16="http://schemas.microsoft.com/office/drawing/2014/main" id="{DA3C1BF9-9B85-410E-AFD8-96109D15436D}"/>
              </a:ext>
            </a:extLst>
          </p:cNvPr>
          <p:cNvSpPr/>
          <p:nvPr/>
        </p:nvSpPr>
        <p:spPr>
          <a:xfrm>
            <a:off x="2079417" y="5013960"/>
            <a:ext cx="8802474" cy="523220"/>
          </a:xfrm>
          <a:prstGeom prst="rect">
            <a:avLst/>
          </a:prstGeom>
        </p:spPr>
        <p:txBody>
          <a:bodyPr wrap="square">
            <a:spAutoFit/>
          </a:bodyPr>
          <a:lstStyle/>
          <a:p>
            <a:pPr lvl="0">
              <a:defRPr/>
            </a:pPr>
            <a:r>
              <a:rPr kumimoji="0" lang="en-US" sz="1400" b="1" i="0" u="none" strike="noStrike" kern="1200" cap="none" spc="0" normalizeH="0" baseline="0" noProof="0" dirty="0">
                <a:ln>
                  <a:noFill/>
                </a:ln>
                <a:solidFill>
                  <a:prstClr val="black">
                    <a:lumMod val="95000"/>
                    <a:lumOff val="5000"/>
                  </a:prstClr>
                </a:solidFill>
                <a:effectLst/>
                <a:uLnTx/>
                <a:uFillTx/>
                <a:latin typeface="Open Sans" panose="020B0606030504020204" pitchFamily="34" charset="0"/>
              </a:rPr>
              <a:t>Admins struggle with accurate staff addition, updates, and role assignments, impacting the efficiency of the staff hierarchy.</a:t>
            </a:r>
            <a:endParaRPr kumimoji="0" lang="en-US" sz="1400" b="1" i="0" u="none" strike="noStrike" kern="1200" cap="none" spc="0" normalizeH="0" baseline="0" noProof="0" dirty="0">
              <a:ln>
                <a:noFill/>
              </a:ln>
              <a:solidFill>
                <a:prstClr val="black">
                  <a:lumMod val="95000"/>
                  <a:lumOff val="5000"/>
                </a:prstClr>
              </a:solidFill>
              <a:effectLst/>
              <a:uLnTx/>
              <a:uFillTx/>
              <a:latin typeface="DauphinPlain"/>
            </a:endParaRPr>
          </a:p>
        </p:txBody>
      </p:sp>
      <p:grpSp>
        <p:nvGrpSpPr>
          <p:cNvPr id="3" name="Group 907">
            <a:extLst>
              <a:ext uri="{FF2B5EF4-FFF2-40B4-BE49-F238E27FC236}">
                <a16:creationId xmlns:a16="http://schemas.microsoft.com/office/drawing/2014/main" id="{C0E5B86C-368F-79EE-2616-EC9A1E8F02C0}"/>
              </a:ext>
            </a:extLst>
          </p:cNvPr>
          <p:cNvGrpSpPr>
            <a:grpSpLocks noChangeAspect="1"/>
          </p:cNvGrpSpPr>
          <p:nvPr/>
        </p:nvGrpSpPr>
        <p:grpSpPr bwMode="auto">
          <a:xfrm>
            <a:off x="1208834" y="828377"/>
            <a:ext cx="1041993" cy="1144235"/>
            <a:chOff x="5050" y="367"/>
            <a:chExt cx="693" cy="761"/>
          </a:xfrm>
          <a:solidFill>
            <a:schemeClr val="accent2">
              <a:lumMod val="75000"/>
            </a:schemeClr>
          </a:solidFill>
        </p:grpSpPr>
        <p:sp>
          <p:nvSpPr>
            <p:cNvPr id="4" name="Freeform 909">
              <a:extLst>
                <a:ext uri="{FF2B5EF4-FFF2-40B4-BE49-F238E27FC236}">
                  <a16:creationId xmlns:a16="http://schemas.microsoft.com/office/drawing/2014/main" id="{61A0391D-07CA-56B3-6A51-2AF4F3CEF1CF}"/>
                </a:ext>
              </a:extLst>
            </p:cNvPr>
            <p:cNvSpPr>
              <a:spLocks noEditPoints="1"/>
            </p:cNvSpPr>
            <p:nvPr/>
          </p:nvSpPr>
          <p:spPr bwMode="auto">
            <a:xfrm>
              <a:off x="5163" y="484"/>
              <a:ext cx="466" cy="644"/>
            </a:xfrm>
            <a:custGeom>
              <a:avLst/>
              <a:gdLst>
                <a:gd name="T0" fmla="*/ 862 w 2331"/>
                <a:gd name="T1" fmla="*/ 345 h 3218"/>
                <a:gd name="T2" fmla="*/ 550 w 2331"/>
                <a:gd name="T3" fmla="*/ 536 h 3218"/>
                <a:gd name="T4" fmla="*/ 349 w 2331"/>
                <a:gd name="T5" fmla="*/ 831 h 3218"/>
                <a:gd name="T6" fmla="*/ 297 w 2331"/>
                <a:gd name="T7" fmla="*/ 1189 h 3218"/>
                <a:gd name="T8" fmla="*/ 360 w 2331"/>
                <a:gd name="T9" fmla="*/ 1475 h 3218"/>
                <a:gd name="T10" fmla="*/ 475 w 2331"/>
                <a:gd name="T11" fmla="*/ 1692 h 3218"/>
                <a:gd name="T12" fmla="*/ 609 w 2331"/>
                <a:gd name="T13" fmla="*/ 1893 h 3218"/>
                <a:gd name="T14" fmla="*/ 692 w 2331"/>
                <a:gd name="T15" fmla="*/ 2119 h 3218"/>
                <a:gd name="T16" fmla="*/ 743 w 2331"/>
                <a:gd name="T17" fmla="*/ 2274 h 3218"/>
                <a:gd name="T18" fmla="*/ 1546 w 2331"/>
                <a:gd name="T19" fmla="*/ 2312 h 3218"/>
                <a:gd name="T20" fmla="*/ 1632 w 2331"/>
                <a:gd name="T21" fmla="*/ 2199 h 3218"/>
                <a:gd name="T22" fmla="*/ 1677 w 2331"/>
                <a:gd name="T23" fmla="*/ 1979 h 3218"/>
                <a:gd name="T24" fmla="*/ 1803 w 2331"/>
                <a:gd name="T25" fmla="*/ 1768 h 3218"/>
                <a:gd name="T26" fmla="*/ 1927 w 2331"/>
                <a:gd name="T27" fmla="*/ 1569 h 3218"/>
                <a:gd name="T28" fmla="*/ 2018 w 2331"/>
                <a:gd name="T29" fmla="*/ 1314 h 3218"/>
                <a:gd name="T30" fmla="*/ 2023 w 2331"/>
                <a:gd name="T31" fmla="*/ 971 h 3218"/>
                <a:gd name="T32" fmla="*/ 1877 w 2331"/>
                <a:gd name="T33" fmla="*/ 643 h 3218"/>
                <a:gd name="T34" fmla="*/ 1605 w 2331"/>
                <a:gd name="T35" fmla="*/ 405 h 3218"/>
                <a:gd name="T36" fmla="*/ 1245 w 2331"/>
                <a:gd name="T37" fmla="*/ 297 h 3218"/>
                <a:gd name="T38" fmla="*/ 1445 w 2331"/>
                <a:gd name="T39" fmla="*/ 34 h 3218"/>
                <a:gd name="T40" fmla="*/ 1853 w 2331"/>
                <a:gd name="T41" fmla="*/ 217 h 3218"/>
                <a:gd name="T42" fmla="*/ 2156 w 2331"/>
                <a:gd name="T43" fmla="*/ 530 h 3218"/>
                <a:gd name="T44" fmla="*/ 2315 w 2331"/>
                <a:gd name="T45" fmla="*/ 937 h 3218"/>
                <a:gd name="T46" fmla="*/ 2313 w 2331"/>
                <a:gd name="T47" fmla="*/ 1340 h 3218"/>
                <a:gd name="T48" fmla="*/ 2222 w 2331"/>
                <a:gd name="T49" fmla="*/ 1637 h 3218"/>
                <a:gd name="T50" fmla="*/ 2097 w 2331"/>
                <a:gd name="T51" fmla="*/ 1859 h 3218"/>
                <a:gd name="T52" fmla="*/ 1970 w 2331"/>
                <a:gd name="T53" fmla="*/ 2052 h 3218"/>
                <a:gd name="T54" fmla="*/ 1926 w 2331"/>
                <a:gd name="T55" fmla="*/ 2224 h 3218"/>
                <a:gd name="T56" fmla="*/ 1806 w 2331"/>
                <a:gd name="T57" fmla="*/ 2471 h 3218"/>
                <a:gd name="T58" fmla="*/ 1708 w 2331"/>
                <a:gd name="T59" fmla="*/ 2637 h 3218"/>
                <a:gd name="T60" fmla="*/ 1700 w 2331"/>
                <a:gd name="T61" fmla="*/ 2793 h 3218"/>
                <a:gd name="T62" fmla="*/ 1696 w 2331"/>
                <a:gd name="T63" fmla="*/ 2865 h 3218"/>
                <a:gd name="T64" fmla="*/ 1661 w 2331"/>
                <a:gd name="T65" fmla="*/ 2960 h 3218"/>
                <a:gd name="T66" fmla="*/ 1540 w 2331"/>
                <a:gd name="T67" fmla="*/ 3065 h 3218"/>
                <a:gd name="T68" fmla="*/ 1360 w 2331"/>
                <a:gd name="T69" fmla="*/ 3194 h 3218"/>
                <a:gd name="T70" fmla="*/ 1023 w 2331"/>
                <a:gd name="T71" fmla="*/ 3216 h 3218"/>
                <a:gd name="T72" fmla="*/ 875 w 2331"/>
                <a:gd name="T73" fmla="*/ 3101 h 3218"/>
                <a:gd name="T74" fmla="*/ 697 w 2331"/>
                <a:gd name="T75" fmla="*/ 2996 h 3218"/>
                <a:gd name="T76" fmla="*/ 638 w 2331"/>
                <a:gd name="T77" fmla="*/ 2885 h 3218"/>
                <a:gd name="T78" fmla="*/ 633 w 2331"/>
                <a:gd name="T79" fmla="*/ 2835 h 3218"/>
                <a:gd name="T80" fmla="*/ 626 w 2331"/>
                <a:gd name="T81" fmla="*/ 2702 h 3218"/>
                <a:gd name="T82" fmla="*/ 618 w 2331"/>
                <a:gd name="T83" fmla="*/ 2554 h 3218"/>
                <a:gd name="T84" fmla="*/ 432 w 2331"/>
                <a:gd name="T85" fmla="*/ 2328 h 3218"/>
                <a:gd name="T86" fmla="*/ 390 w 2331"/>
                <a:gd name="T87" fmla="*/ 2114 h 3218"/>
                <a:gd name="T88" fmla="*/ 284 w 2331"/>
                <a:gd name="T89" fmla="*/ 1933 h 3218"/>
                <a:gd name="T90" fmla="*/ 158 w 2331"/>
                <a:gd name="T91" fmla="*/ 1734 h 3218"/>
                <a:gd name="T92" fmla="*/ 47 w 2331"/>
                <a:gd name="T93" fmla="*/ 1469 h 3218"/>
                <a:gd name="T94" fmla="*/ 0 w 2331"/>
                <a:gd name="T95" fmla="*/ 1119 h 3218"/>
                <a:gd name="T96" fmla="*/ 91 w 2331"/>
                <a:gd name="T97" fmla="*/ 684 h 3218"/>
                <a:gd name="T98" fmla="*/ 342 w 2331"/>
                <a:gd name="T99" fmla="*/ 329 h 3218"/>
                <a:gd name="T100" fmla="*/ 713 w 2331"/>
                <a:gd name="T101" fmla="*/ 89 h 3218"/>
                <a:gd name="T102" fmla="*/ 1165 w 2331"/>
                <a:gd name="T103" fmla="*/ 0 h 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1" h="3218">
                  <a:moveTo>
                    <a:pt x="1165" y="293"/>
                  </a:moveTo>
                  <a:lnTo>
                    <a:pt x="1086" y="297"/>
                  </a:lnTo>
                  <a:lnTo>
                    <a:pt x="1009" y="306"/>
                  </a:lnTo>
                  <a:lnTo>
                    <a:pt x="934" y="323"/>
                  </a:lnTo>
                  <a:lnTo>
                    <a:pt x="862" y="345"/>
                  </a:lnTo>
                  <a:lnTo>
                    <a:pt x="792" y="373"/>
                  </a:lnTo>
                  <a:lnTo>
                    <a:pt x="726" y="407"/>
                  </a:lnTo>
                  <a:lnTo>
                    <a:pt x="663" y="445"/>
                  </a:lnTo>
                  <a:lnTo>
                    <a:pt x="605" y="488"/>
                  </a:lnTo>
                  <a:lnTo>
                    <a:pt x="550" y="536"/>
                  </a:lnTo>
                  <a:lnTo>
                    <a:pt x="500" y="587"/>
                  </a:lnTo>
                  <a:lnTo>
                    <a:pt x="455" y="643"/>
                  </a:lnTo>
                  <a:lnTo>
                    <a:pt x="414" y="703"/>
                  </a:lnTo>
                  <a:lnTo>
                    <a:pt x="379" y="765"/>
                  </a:lnTo>
                  <a:lnTo>
                    <a:pt x="349" y="831"/>
                  </a:lnTo>
                  <a:lnTo>
                    <a:pt x="326" y="900"/>
                  </a:lnTo>
                  <a:lnTo>
                    <a:pt x="309" y="971"/>
                  </a:lnTo>
                  <a:lnTo>
                    <a:pt x="298" y="1044"/>
                  </a:lnTo>
                  <a:lnTo>
                    <a:pt x="295" y="1119"/>
                  </a:lnTo>
                  <a:lnTo>
                    <a:pt x="297" y="1189"/>
                  </a:lnTo>
                  <a:lnTo>
                    <a:pt x="303" y="1253"/>
                  </a:lnTo>
                  <a:lnTo>
                    <a:pt x="313" y="1314"/>
                  </a:lnTo>
                  <a:lnTo>
                    <a:pt x="326" y="1371"/>
                  </a:lnTo>
                  <a:lnTo>
                    <a:pt x="342" y="1425"/>
                  </a:lnTo>
                  <a:lnTo>
                    <a:pt x="360" y="1475"/>
                  </a:lnTo>
                  <a:lnTo>
                    <a:pt x="380" y="1523"/>
                  </a:lnTo>
                  <a:lnTo>
                    <a:pt x="403" y="1569"/>
                  </a:lnTo>
                  <a:lnTo>
                    <a:pt x="426" y="1612"/>
                  </a:lnTo>
                  <a:lnTo>
                    <a:pt x="451" y="1652"/>
                  </a:lnTo>
                  <a:lnTo>
                    <a:pt x="475" y="1692"/>
                  </a:lnTo>
                  <a:lnTo>
                    <a:pt x="502" y="1730"/>
                  </a:lnTo>
                  <a:lnTo>
                    <a:pt x="526" y="1767"/>
                  </a:lnTo>
                  <a:lnTo>
                    <a:pt x="555" y="1809"/>
                  </a:lnTo>
                  <a:lnTo>
                    <a:pt x="583" y="1851"/>
                  </a:lnTo>
                  <a:lnTo>
                    <a:pt x="609" y="1893"/>
                  </a:lnTo>
                  <a:lnTo>
                    <a:pt x="633" y="1934"/>
                  </a:lnTo>
                  <a:lnTo>
                    <a:pt x="654" y="1979"/>
                  </a:lnTo>
                  <a:lnTo>
                    <a:pt x="670" y="2023"/>
                  </a:lnTo>
                  <a:lnTo>
                    <a:pt x="684" y="2070"/>
                  </a:lnTo>
                  <a:lnTo>
                    <a:pt x="692" y="2119"/>
                  </a:lnTo>
                  <a:lnTo>
                    <a:pt x="695" y="2170"/>
                  </a:lnTo>
                  <a:lnTo>
                    <a:pt x="698" y="2199"/>
                  </a:lnTo>
                  <a:lnTo>
                    <a:pt x="709" y="2226"/>
                  </a:lnTo>
                  <a:lnTo>
                    <a:pt x="723" y="2251"/>
                  </a:lnTo>
                  <a:lnTo>
                    <a:pt x="743" y="2274"/>
                  </a:lnTo>
                  <a:lnTo>
                    <a:pt x="763" y="2294"/>
                  </a:lnTo>
                  <a:lnTo>
                    <a:pt x="785" y="2312"/>
                  </a:lnTo>
                  <a:lnTo>
                    <a:pt x="805" y="2328"/>
                  </a:lnTo>
                  <a:lnTo>
                    <a:pt x="1525" y="2328"/>
                  </a:lnTo>
                  <a:lnTo>
                    <a:pt x="1546" y="2312"/>
                  </a:lnTo>
                  <a:lnTo>
                    <a:pt x="1567" y="2294"/>
                  </a:lnTo>
                  <a:lnTo>
                    <a:pt x="1589" y="2274"/>
                  </a:lnTo>
                  <a:lnTo>
                    <a:pt x="1607" y="2251"/>
                  </a:lnTo>
                  <a:lnTo>
                    <a:pt x="1622" y="2226"/>
                  </a:lnTo>
                  <a:lnTo>
                    <a:pt x="1632" y="2199"/>
                  </a:lnTo>
                  <a:lnTo>
                    <a:pt x="1636" y="2170"/>
                  </a:lnTo>
                  <a:lnTo>
                    <a:pt x="1638" y="2119"/>
                  </a:lnTo>
                  <a:lnTo>
                    <a:pt x="1647" y="2070"/>
                  </a:lnTo>
                  <a:lnTo>
                    <a:pt x="1660" y="2023"/>
                  </a:lnTo>
                  <a:lnTo>
                    <a:pt x="1677" y="1979"/>
                  </a:lnTo>
                  <a:lnTo>
                    <a:pt x="1697" y="1936"/>
                  </a:lnTo>
                  <a:lnTo>
                    <a:pt x="1722" y="1893"/>
                  </a:lnTo>
                  <a:lnTo>
                    <a:pt x="1747" y="1851"/>
                  </a:lnTo>
                  <a:lnTo>
                    <a:pt x="1775" y="1810"/>
                  </a:lnTo>
                  <a:lnTo>
                    <a:pt x="1803" y="1768"/>
                  </a:lnTo>
                  <a:lnTo>
                    <a:pt x="1829" y="1731"/>
                  </a:lnTo>
                  <a:lnTo>
                    <a:pt x="1854" y="1693"/>
                  </a:lnTo>
                  <a:lnTo>
                    <a:pt x="1879" y="1654"/>
                  </a:lnTo>
                  <a:lnTo>
                    <a:pt x="1905" y="1612"/>
                  </a:lnTo>
                  <a:lnTo>
                    <a:pt x="1927" y="1569"/>
                  </a:lnTo>
                  <a:lnTo>
                    <a:pt x="1950" y="1523"/>
                  </a:lnTo>
                  <a:lnTo>
                    <a:pt x="1971" y="1475"/>
                  </a:lnTo>
                  <a:lnTo>
                    <a:pt x="1989" y="1425"/>
                  </a:lnTo>
                  <a:lnTo>
                    <a:pt x="2005" y="1371"/>
                  </a:lnTo>
                  <a:lnTo>
                    <a:pt x="2018" y="1314"/>
                  </a:lnTo>
                  <a:lnTo>
                    <a:pt x="2027" y="1253"/>
                  </a:lnTo>
                  <a:lnTo>
                    <a:pt x="2033" y="1189"/>
                  </a:lnTo>
                  <a:lnTo>
                    <a:pt x="2036" y="1119"/>
                  </a:lnTo>
                  <a:lnTo>
                    <a:pt x="2032" y="1044"/>
                  </a:lnTo>
                  <a:lnTo>
                    <a:pt x="2023" y="971"/>
                  </a:lnTo>
                  <a:lnTo>
                    <a:pt x="2005" y="899"/>
                  </a:lnTo>
                  <a:lnTo>
                    <a:pt x="1982" y="831"/>
                  </a:lnTo>
                  <a:lnTo>
                    <a:pt x="1953" y="765"/>
                  </a:lnTo>
                  <a:lnTo>
                    <a:pt x="1917" y="702"/>
                  </a:lnTo>
                  <a:lnTo>
                    <a:pt x="1877" y="643"/>
                  </a:lnTo>
                  <a:lnTo>
                    <a:pt x="1831" y="587"/>
                  </a:lnTo>
                  <a:lnTo>
                    <a:pt x="1781" y="536"/>
                  </a:lnTo>
                  <a:lnTo>
                    <a:pt x="1726" y="488"/>
                  </a:lnTo>
                  <a:lnTo>
                    <a:pt x="1667" y="444"/>
                  </a:lnTo>
                  <a:lnTo>
                    <a:pt x="1605" y="405"/>
                  </a:lnTo>
                  <a:lnTo>
                    <a:pt x="1539" y="373"/>
                  </a:lnTo>
                  <a:lnTo>
                    <a:pt x="1469" y="345"/>
                  </a:lnTo>
                  <a:lnTo>
                    <a:pt x="1396" y="323"/>
                  </a:lnTo>
                  <a:lnTo>
                    <a:pt x="1322" y="306"/>
                  </a:lnTo>
                  <a:lnTo>
                    <a:pt x="1245" y="297"/>
                  </a:lnTo>
                  <a:lnTo>
                    <a:pt x="1165" y="293"/>
                  </a:lnTo>
                  <a:close/>
                  <a:moveTo>
                    <a:pt x="1165" y="0"/>
                  </a:moveTo>
                  <a:lnTo>
                    <a:pt x="1260" y="4"/>
                  </a:lnTo>
                  <a:lnTo>
                    <a:pt x="1354" y="16"/>
                  </a:lnTo>
                  <a:lnTo>
                    <a:pt x="1445" y="34"/>
                  </a:lnTo>
                  <a:lnTo>
                    <a:pt x="1534" y="58"/>
                  </a:lnTo>
                  <a:lnTo>
                    <a:pt x="1618" y="89"/>
                  </a:lnTo>
                  <a:lnTo>
                    <a:pt x="1700" y="126"/>
                  </a:lnTo>
                  <a:lnTo>
                    <a:pt x="1778" y="169"/>
                  </a:lnTo>
                  <a:lnTo>
                    <a:pt x="1853" y="217"/>
                  </a:lnTo>
                  <a:lnTo>
                    <a:pt x="1923" y="270"/>
                  </a:lnTo>
                  <a:lnTo>
                    <a:pt x="1989" y="329"/>
                  </a:lnTo>
                  <a:lnTo>
                    <a:pt x="2049" y="391"/>
                  </a:lnTo>
                  <a:lnTo>
                    <a:pt x="2106" y="459"/>
                  </a:lnTo>
                  <a:lnTo>
                    <a:pt x="2156" y="530"/>
                  </a:lnTo>
                  <a:lnTo>
                    <a:pt x="2201" y="605"/>
                  </a:lnTo>
                  <a:lnTo>
                    <a:pt x="2239" y="684"/>
                  </a:lnTo>
                  <a:lnTo>
                    <a:pt x="2271" y="767"/>
                  </a:lnTo>
                  <a:lnTo>
                    <a:pt x="2297" y="850"/>
                  </a:lnTo>
                  <a:lnTo>
                    <a:pt x="2315" y="937"/>
                  </a:lnTo>
                  <a:lnTo>
                    <a:pt x="2327" y="1027"/>
                  </a:lnTo>
                  <a:lnTo>
                    <a:pt x="2331" y="1119"/>
                  </a:lnTo>
                  <a:lnTo>
                    <a:pt x="2328" y="1197"/>
                  </a:lnTo>
                  <a:lnTo>
                    <a:pt x="2322" y="1271"/>
                  </a:lnTo>
                  <a:lnTo>
                    <a:pt x="2313" y="1340"/>
                  </a:lnTo>
                  <a:lnTo>
                    <a:pt x="2299" y="1407"/>
                  </a:lnTo>
                  <a:lnTo>
                    <a:pt x="2284" y="1469"/>
                  </a:lnTo>
                  <a:lnTo>
                    <a:pt x="2266" y="1528"/>
                  </a:lnTo>
                  <a:lnTo>
                    <a:pt x="2244" y="1584"/>
                  </a:lnTo>
                  <a:lnTo>
                    <a:pt x="2222" y="1637"/>
                  </a:lnTo>
                  <a:lnTo>
                    <a:pt x="2198" y="1686"/>
                  </a:lnTo>
                  <a:lnTo>
                    <a:pt x="2174" y="1732"/>
                  </a:lnTo>
                  <a:lnTo>
                    <a:pt x="2148" y="1778"/>
                  </a:lnTo>
                  <a:lnTo>
                    <a:pt x="2122" y="1820"/>
                  </a:lnTo>
                  <a:lnTo>
                    <a:pt x="2097" y="1859"/>
                  </a:lnTo>
                  <a:lnTo>
                    <a:pt x="2072" y="1896"/>
                  </a:lnTo>
                  <a:lnTo>
                    <a:pt x="2047" y="1932"/>
                  </a:lnTo>
                  <a:lnTo>
                    <a:pt x="2018" y="1976"/>
                  </a:lnTo>
                  <a:lnTo>
                    <a:pt x="1991" y="2016"/>
                  </a:lnTo>
                  <a:lnTo>
                    <a:pt x="1970" y="2052"/>
                  </a:lnTo>
                  <a:lnTo>
                    <a:pt x="1953" y="2084"/>
                  </a:lnTo>
                  <a:lnTo>
                    <a:pt x="1941" y="2114"/>
                  </a:lnTo>
                  <a:lnTo>
                    <a:pt x="1932" y="2142"/>
                  </a:lnTo>
                  <a:lnTo>
                    <a:pt x="1930" y="2170"/>
                  </a:lnTo>
                  <a:lnTo>
                    <a:pt x="1926" y="2224"/>
                  </a:lnTo>
                  <a:lnTo>
                    <a:pt x="1915" y="2276"/>
                  </a:lnTo>
                  <a:lnTo>
                    <a:pt x="1899" y="2328"/>
                  </a:lnTo>
                  <a:lnTo>
                    <a:pt x="1873" y="2378"/>
                  </a:lnTo>
                  <a:lnTo>
                    <a:pt x="1843" y="2426"/>
                  </a:lnTo>
                  <a:lnTo>
                    <a:pt x="1806" y="2471"/>
                  </a:lnTo>
                  <a:lnTo>
                    <a:pt x="1763" y="2514"/>
                  </a:lnTo>
                  <a:lnTo>
                    <a:pt x="1713" y="2554"/>
                  </a:lnTo>
                  <a:lnTo>
                    <a:pt x="1712" y="2578"/>
                  </a:lnTo>
                  <a:lnTo>
                    <a:pt x="1711" y="2606"/>
                  </a:lnTo>
                  <a:lnTo>
                    <a:pt x="1708" y="2637"/>
                  </a:lnTo>
                  <a:lnTo>
                    <a:pt x="1707" y="2670"/>
                  </a:lnTo>
                  <a:lnTo>
                    <a:pt x="1705" y="2702"/>
                  </a:lnTo>
                  <a:lnTo>
                    <a:pt x="1704" y="2734"/>
                  </a:lnTo>
                  <a:lnTo>
                    <a:pt x="1701" y="2765"/>
                  </a:lnTo>
                  <a:lnTo>
                    <a:pt x="1700" y="2793"/>
                  </a:lnTo>
                  <a:lnTo>
                    <a:pt x="1699" y="2816"/>
                  </a:lnTo>
                  <a:lnTo>
                    <a:pt x="1697" y="2835"/>
                  </a:lnTo>
                  <a:lnTo>
                    <a:pt x="1697" y="2847"/>
                  </a:lnTo>
                  <a:lnTo>
                    <a:pt x="1696" y="2850"/>
                  </a:lnTo>
                  <a:lnTo>
                    <a:pt x="1696" y="2865"/>
                  </a:lnTo>
                  <a:lnTo>
                    <a:pt x="1694" y="2881"/>
                  </a:lnTo>
                  <a:lnTo>
                    <a:pt x="1689" y="2899"/>
                  </a:lnTo>
                  <a:lnTo>
                    <a:pt x="1683" y="2918"/>
                  </a:lnTo>
                  <a:lnTo>
                    <a:pt x="1673" y="2940"/>
                  </a:lnTo>
                  <a:lnTo>
                    <a:pt x="1661" y="2960"/>
                  </a:lnTo>
                  <a:lnTo>
                    <a:pt x="1646" y="2982"/>
                  </a:lnTo>
                  <a:lnTo>
                    <a:pt x="1626" y="3004"/>
                  </a:lnTo>
                  <a:lnTo>
                    <a:pt x="1602" y="3025"/>
                  </a:lnTo>
                  <a:lnTo>
                    <a:pt x="1573" y="3046"/>
                  </a:lnTo>
                  <a:lnTo>
                    <a:pt x="1540" y="3065"/>
                  </a:lnTo>
                  <a:lnTo>
                    <a:pt x="1501" y="3084"/>
                  </a:lnTo>
                  <a:lnTo>
                    <a:pt x="1455" y="3101"/>
                  </a:lnTo>
                  <a:lnTo>
                    <a:pt x="1429" y="3135"/>
                  </a:lnTo>
                  <a:lnTo>
                    <a:pt x="1396" y="3166"/>
                  </a:lnTo>
                  <a:lnTo>
                    <a:pt x="1360" y="3194"/>
                  </a:lnTo>
                  <a:lnTo>
                    <a:pt x="1335" y="3208"/>
                  </a:lnTo>
                  <a:lnTo>
                    <a:pt x="1307" y="3216"/>
                  </a:lnTo>
                  <a:lnTo>
                    <a:pt x="1279" y="3218"/>
                  </a:lnTo>
                  <a:lnTo>
                    <a:pt x="1052" y="3218"/>
                  </a:lnTo>
                  <a:lnTo>
                    <a:pt x="1023" y="3216"/>
                  </a:lnTo>
                  <a:lnTo>
                    <a:pt x="996" y="3208"/>
                  </a:lnTo>
                  <a:lnTo>
                    <a:pt x="970" y="3194"/>
                  </a:lnTo>
                  <a:lnTo>
                    <a:pt x="934" y="3166"/>
                  </a:lnTo>
                  <a:lnTo>
                    <a:pt x="902" y="3135"/>
                  </a:lnTo>
                  <a:lnTo>
                    <a:pt x="875" y="3101"/>
                  </a:lnTo>
                  <a:lnTo>
                    <a:pt x="827" y="3082"/>
                  </a:lnTo>
                  <a:lnTo>
                    <a:pt x="786" y="3063"/>
                  </a:lnTo>
                  <a:lnTo>
                    <a:pt x="750" y="3041"/>
                  </a:lnTo>
                  <a:lnTo>
                    <a:pt x="721" y="3019"/>
                  </a:lnTo>
                  <a:lnTo>
                    <a:pt x="697" y="2996"/>
                  </a:lnTo>
                  <a:lnTo>
                    <a:pt x="678" y="2972"/>
                  </a:lnTo>
                  <a:lnTo>
                    <a:pt x="663" y="2949"/>
                  </a:lnTo>
                  <a:lnTo>
                    <a:pt x="651" y="2927"/>
                  </a:lnTo>
                  <a:lnTo>
                    <a:pt x="644" y="2905"/>
                  </a:lnTo>
                  <a:lnTo>
                    <a:pt x="638" y="2885"/>
                  </a:lnTo>
                  <a:lnTo>
                    <a:pt x="636" y="2867"/>
                  </a:lnTo>
                  <a:lnTo>
                    <a:pt x="634" y="2850"/>
                  </a:lnTo>
                  <a:lnTo>
                    <a:pt x="634" y="2850"/>
                  </a:lnTo>
                  <a:lnTo>
                    <a:pt x="634" y="2847"/>
                  </a:lnTo>
                  <a:lnTo>
                    <a:pt x="633" y="2835"/>
                  </a:lnTo>
                  <a:lnTo>
                    <a:pt x="632" y="2816"/>
                  </a:lnTo>
                  <a:lnTo>
                    <a:pt x="631" y="2793"/>
                  </a:lnTo>
                  <a:lnTo>
                    <a:pt x="630" y="2765"/>
                  </a:lnTo>
                  <a:lnTo>
                    <a:pt x="627" y="2734"/>
                  </a:lnTo>
                  <a:lnTo>
                    <a:pt x="626" y="2702"/>
                  </a:lnTo>
                  <a:lnTo>
                    <a:pt x="624" y="2670"/>
                  </a:lnTo>
                  <a:lnTo>
                    <a:pt x="622" y="2637"/>
                  </a:lnTo>
                  <a:lnTo>
                    <a:pt x="620" y="2606"/>
                  </a:lnTo>
                  <a:lnTo>
                    <a:pt x="619" y="2578"/>
                  </a:lnTo>
                  <a:lnTo>
                    <a:pt x="618" y="2554"/>
                  </a:lnTo>
                  <a:lnTo>
                    <a:pt x="568" y="2514"/>
                  </a:lnTo>
                  <a:lnTo>
                    <a:pt x="525" y="2471"/>
                  </a:lnTo>
                  <a:lnTo>
                    <a:pt x="487" y="2426"/>
                  </a:lnTo>
                  <a:lnTo>
                    <a:pt x="457" y="2378"/>
                  </a:lnTo>
                  <a:lnTo>
                    <a:pt x="432" y="2328"/>
                  </a:lnTo>
                  <a:lnTo>
                    <a:pt x="415" y="2276"/>
                  </a:lnTo>
                  <a:lnTo>
                    <a:pt x="404" y="2224"/>
                  </a:lnTo>
                  <a:lnTo>
                    <a:pt x="401" y="2170"/>
                  </a:lnTo>
                  <a:lnTo>
                    <a:pt x="398" y="2142"/>
                  </a:lnTo>
                  <a:lnTo>
                    <a:pt x="390" y="2114"/>
                  </a:lnTo>
                  <a:lnTo>
                    <a:pt x="378" y="2084"/>
                  </a:lnTo>
                  <a:lnTo>
                    <a:pt x="361" y="2052"/>
                  </a:lnTo>
                  <a:lnTo>
                    <a:pt x="339" y="2016"/>
                  </a:lnTo>
                  <a:lnTo>
                    <a:pt x="314" y="1976"/>
                  </a:lnTo>
                  <a:lnTo>
                    <a:pt x="284" y="1933"/>
                  </a:lnTo>
                  <a:lnTo>
                    <a:pt x="260" y="1897"/>
                  </a:lnTo>
                  <a:lnTo>
                    <a:pt x="235" y="1859"/>
                  </a:lnTo>
                  <a:lnTo>
                    <a:pt x="208" y="1820"/>
                  </a:lnTo>
                  <a:lnTo>
                    <a:pt x="183" y="1778"/>
                  </a:lnTo>
                  <a:lnTo>
                    <a:pt x="158" y="1734"/>
                  </a:lnTo>
                  <a:lnTo>
                    <a:pt x="132" y="1686"/>
                  </a:lnTo>
                  <a:lnTo>
                    <a:pt x="108" y="1637"/>
                  </a:lnTo>
                  <a:lnTo>
                    <a:pt x="87" y="1584"/>
                  </a:lnTo>
                  <a:lnTo>
                    <a:pt x="65" y="1528"/>
                  </a:lnTo>
                  <a:lnTo>
                    <a:pt x="47" y="1469"/>
                  </a:lnTo>
                  <a:lnTo>
                    <a:pt x="31" y="1407"/>
                  </a:lnTo>
                  <a:lnTo>
                    <a:pt x="18" y="1340"/>
                  </a:lnTo>
                  <a:lnTo>
                    <a:pt x="8" y="1271"/>
                  </a:lnTo>
                  <a:lnTo>
                    <a:pt x="2" y="1197"/>
                  </a:lnTo>
                  <a:lnTo>
                    <a:pt x="0" y="1119"/>
                  </a:lnTo>
                  <a:lnTo>
                    <a:pt x="3" y="1027"/>
                  </a:lnTo>
                  <a:lnTo>
                    <a:pt x="16" y="937"/>
                  </a:lnTo>
                  <a:lnTo>
                    <a:pt x="34" y="850"/>
                  </a:lnTo>
                  <a:lnTo>
                    <a:pt x="60" y="767"/>
                  </a:lnTo>
                  <a:lnTo>
                    <a:pt x="91" y="684"/>
                  </a:lnTo>
                  <a:lnTo>
                    <a:pt x="130" y="605"/>
                  </a:lnTo>
                  <a:lnTo>
                    <a:pt x="174" y="530"/>
                  </a:lnTo>
                  <a:lnTo>
                    <a:pt x="225" y="459"/>
                  </a:lnTo>
                  <a:lnTo>
                    <a:pt x="282" y="391"/>
                  </a:lnTo>
                  <a:lnTo>
                    <a:pt x="342" y="329"/>
                  </a:lnTo>
                  <a:lnTo>
                    <a:pt x="408" y="270"/>
                  </a:lnTo>
                  <a:lnTo>
                    <a:pt x="478" y="217"/>
                  </a:lnTo>
                  <a:lnTo>
                    <a:pt x="553" y="169"/>
                  </a:lnTo>
                  <a:lnTo>
                    <a:pt x="631" y="126"/>
                  </a:lnTo>
                  <a:lnTo>
                    <a:pt x="713" y="89"/>
                  </a:lnTo>
                  <a:lnTo>
                    <a:pt x="798" y="58"/>
                  </a:lnTo>
                  <a:lnTo>
                    <a:pt x="886" y="34"/>
                  </a:lnTo>
                  <a:lnTo>
                    <a:pt x="976" y="16"/>
                  </a:lnTo>
                  <a:lnTo>
                    <a:pt x="1070" y="4"/>
                  </a:lnTo>
                  <a:lnTo>
                    <a:pt x="11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5" name="Freeform 910">
              <a:extLst>
                <a:ext uri="{FF2B5EF4-FFF2-40B4-BE49-F238E27FC236}">
                  <a16:creationId xmlns:a16="http://schemas.microsoft.com/office/drawing/2014/main" id="{567AF35D-F430-BD5A-BF34-541BFF62A0D7}"/>
                </a:ext>
              </a:extLst>
            </p:cNvPr>
            <p:cNvSpPr>
              <a:spLocks/>
            </p:cNvSpPr>
            <p:nvPr/>
          </p:nvSpPr>
          <p:spPr bwMode="auto">
            <a:xfrm>
              <a:off x="5382" y="367"/>
              <a:ext cx="29" cy="73"/>
            </a:xfrm>
            <a:custGeom>
              <a:avLst/>
              <a:gdLst>
                <a:gd name="T0" fmla="*/ 73 w 147"/>
                <a:gd name="T1" fmla="*/ 0 h 364"/>
                <a:gd name="T2" fmla="*/ 73 w 147"/>
                <a:gd name="T3" fmla="*/ 0 h 364"/>
                <a:gd name="T4" fmla="*/ 93 w 147"/>
                <a:gd name="T5" fmla="*/ 2 h 364"/>
                <a:gd name="T6" fmla="*/ 111 w 147"/>
                <a:gd name="T7" fmla="*/ 9 h 364"/>
                <a:gd name="T8" fmla="*/ 125 w 147"/>
                <a:gd name="T9" fmla="*/ 21 h 364"/>
                <a:gd name="T10" fmla="*/ 137 w 147"/>
                <a:gd name="T11" fmla="*/ 36 h 364"/>
                <a:gd name="T12" fmla="*/ 144 w 147"/>
                <a:gd name="T13" fmla="*/ 53 h 364"/>
                <a:gd name="T14" fmla="*/ 147 w 147"/>
                <a:gd name="T15" fmla="*/ 73 h 364"/>
                <a:gd name="T16" fmla="*/ 147 w 147"/>
                <a:gd name="T17" fmla="*/ 291 h 364"/>
                <a:gd name="T18" fmla="*/ 144 w 147"/>
                <a:gd name="T19" fmla="*/ 312 h 364"/>
                <a:gd name="T20" fmla="*/ 137 w 147"/>
                <a:gd name="T21" fmla="*/ 328 h 364"/>
                <a:gd name="T22" fmla="*/ 125 w 147"/>
                <a:gd name="T23" fmla="*/ 344 h 364"/>
                <a:gd name="T24" fmla="*/ 111 w 147"/>
                <a:gd name="T25" fmla="*/ 355 h 364"/>
                <a:gd name="T26" fmla="*/ 93 w 147"/>
                <a:gd name="T27" fmla="*/ 362 h 364"/>
                <a:gd name="T28" fmla="*/ 73 w 147"/>
                <a:gd name="T29" fmla="*/ 364 h 364"/>
                <a:gd name="T30" fmla="*/ 54 w 147"/>
                <a:gd name="T31" fmla="*/ 362 h 364"/>
                <a:gd name="T32" fmla="*/ 36 w 147"/>
                <a:gd name="T33" fmla="*/ 355 h 364"/>
                <a:gd name="T34" fmla="*/ 22 w 147"/>
                <a:gd name="T35" fmla="*/ 344 h 364"/>
                <a:gd name="T36" fmla="*/ 10 w 147"/>
                <a:gd name="T37" fmla="*/ 328 h 364"/>
                <a:gd name="T38" fmla="*/ 2 w 147"/>
                <a:gd name="T39" fmla="*/ 312 h 364"/>
                <a:gd name="T40" fmla="*/ 0 w 147"/>
                <a:gd name="T41" fmla="*/ 291 h 364"/>
                <a:gd name="T42" fmla="*/ 0 w 147"/>
                <a:gd name="T43" fmla="*/ 73 h 364"/>
                <a:gd name="T44" fmla="*/ 2 w 147"/>
                <a:gd name="T45" fmla="*/ 53 h 364"/>
                <a:gd name="T46" fmla="*/ 10 w 147"/>
                <a:gd name="T47" fmla="*/ 36 h 364"/>
                <a:gd name="T48" fmla="*/ 22 w 147"/>
                <a:gd name="T49" fmla="*/ 21 h 364"/>
                <a:gd name="T50" fmla="*/ 36 w 147"/>
                <a:gd name="T51" fmla="*/ 9 h 364"/>
                <a:gd name="T52" fmla="*/ 54 w 147"/>
                <a:gd name="T53" fmla="*/ 2 h 364"/>
                <a:gd name="T54" fmla="*/ 73 w 147"/>
                <a:gd name="T5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7" h="364">
                  <a:moveTo>
                    <a:pt x="73" y="0"/>
                  </a:moveTo>
                  <a:lnTo>
                    <a:pt x="73" y="0"/>
                  </a:lnTo>
                  <a:lnTo>
                    <a:pt x="93" y="2"/>
                  </a:lnTo>
                  <a:lnTo>
                    <a:pt x="111" y="9"/>
                  </a:lnTo>
                  <a:lnTo>
                    <a:pt x="125" y="21"/>
                  </a:lnTo>
                  <a:lnTo>
                    <a:pt x="137" y="36"/>
                  </a:lnTo>
                  <a:lnTo>
                    <a:pt x="144" y="53"/>
                  </a:lnTo>
                  <a:lnTo>
                    <a:pt x="147" y="73"/>
                  </a:lnTo>
                  <a:lnTo>
                    <a:pt x="147" y="291"/>
                  </a:lnTo>
                  <a:lnTo>
                    <a:pt x="144" y="312"/>
                  </a:lnTo>
                  <a:lnTo>
                    <a:pt x="137" y="328"/>
                  </a:lnTo>
                  <a:lnTo>
                    <a:pt x="125" y="344"/>
                  </a:lnTo>
                  <a:lnTo>
                    <a:pt x="111" y="355"/>
                  </a:lnTo>
                  <a:lnTo>
                    <a:pt x="93" y="362"/>
                  </a:lnTo>
                  <a:lnTo>
                    <a:pt x="73" y="364"/>
                  </a:lnTo>
                  <a:lnTo>
                    <a:pt x="54" y="362"/>
                  </a:lnTo>
                  <a:lnTo>
                    <a:pt x="36" y="355"/>
                  </a:lnTo>
                  <a:lnTo>
                    <a:pt x="22" y="344"/>
                  </a:lnTo>
                  <a:lnTo>
                    <a:pt x="10" y="328"/>
                  </a:lnTo>
                  <a:lnTo>
                    <a:pt x="2" y="312"/>
                  </a:lnTo>
                  <a:lnTo>
                    <a:pt x="0" y="291"/>
                  </a:lnTo>
                  <a:lnTo>
                    <a:pt x="0" y="73"/>
                  </a:lnTo>
                  <a:lnTo>
                    <a:pt x="2" y="53"/>
                  </a:lnTo>
                  <a:lnTo>
                    <a:pt x="10" y="36"/>
                  </a:lnTo>
                  <a:lnTo>
                    <a:pt x="22" y="21"/>
                  </a:lnTo>
                  <a:lnTo>
                    <a:pt x="36" y="9"/>
                  </a:lnTo>
                  <a:lnTo>
                    <a:pt x="54" y="2"/>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6" name="Freeform 911">
              <a:extLst>
                <a:ext uri="{FF2B5EF4-FFF2-40B4-BE49-F238E27FC236}">
                  <a16:creationId xmlns:a16="http://schemas.microsoft.com/office/drawing/2014/main" id="{D259256D-E7C2-0837-1B0E-5C78E8BB9A88}"/>
                </a:ext>
              </a:extLst>
            </p:cNvPr>
            <p:cNvSpPr>
              <a:spLocks/>
            </p:cNvSpPr>
            <p:nvPr/>
          </p:nvSpPr>
          <p:spPr bwMode="auto">
            <a:xfrm>
              <a:off x="5216" y="411"/>
              <a:ext cx="51" cy="68"/>
            </a:xfrm>
            <a:custGeom>
              <a:avLst/>
              <a:gdLst>
                <a:gd name="T0" fmla="*/ 74 w 258"/>
                <a:gd name="T1" fmla="*/ 0 h 337"/>
                <a:gd name="T2" fmla="*/ 93 w 258"/>
                <a:gd name="T3" fmla="*/ 2 h 337"/>
                <a:gd name="T4" fmla="*/ 110 w 258"/>
                <a:gd name="T5" fmla="*/ 9 h 337"/>
                <a:gd name="T6" fmla="*/ 126 w 258"/>
                <a:gd name="T7" fmla="*/ 21 h 337"/>
                <a:gd name="T8" fmla="*/ 138 w 258"/>
                <a:gd name="T9" fmla="*/ 37 h 337"/>
                <a:gd name="T10" fmla="*/ 248 w 258"/>
                <a:gd name="T11" fmla="*/ 227 h 337"/>
                <a:gd name="T12" fmla="*/ 256 w 258"/>
                <a:gd name="T13" fmla="*/ 245 h 337"/>
                <a:gd name="T14" fmla="*/ 258 w 258"/>
                <a:gd name="T15" fmla="*/ 264 h 337"/>
                <a:gd name="T16" fmla="*/ 256 w 258"/>
                <a:gd name="T17" fmla="*/ 282 h 337"/>
                <a:gd name="T18" fmla="*/ 248 w 258"/>
                <a:gd name="T19" fmla="*/ 300 h 337"/>
                <a:gd name="T20" fmla="*/ 238 w 258"/>
                <a:gd name="T21" fmla="*/ 315 h 337"/>
                <a:gd name="T22" fmla="*/ 222 w 258"/>
                <a:gd name="T23" fmla="*/ 327 h 337"/>
                <a:gd name="T24" fmla="*/ 204 w 258"/>
                <a:gd name="T25" fmla="*/ 334 h 337"/>
                <a:gd name="T26" fmla="*/ 185 w 258"/>
                <a:gd name="T27" fmla="*/ 337 h 337"/>
                <a:gd name="T28" fmla="*/ 165 w 258"/>
                <a:gd name="T29" fmla="*/ 334 h 337"/>
                <a:gd name="T30" fmla="*/ 148 w 258"/>
                <a:gd name="T31" fmla="*/ 327 h 337"/>
                <a:gd name="T32" fmla="*/ 133 w 258"/>
                <a:gd name="T33" fmla="*/ 315 h 337"/>
                <a:gd name="T34" fmla="*/ 121 w 258"/>
                <a:gd name="T35" fmla="*/ 300 h 337"/>
                <a:gd name="T36" fmla="*/ 10 w 258"/>
                <a:gd name="T37" fmla="*/ 110 h 337"/>
                <a:gd name="T38" fmla="*/ 3 w 258"/>
                <a:gd name="T39" fmla="*/ 92 h 337"/>
                <a:gd name="T40" fmla="*/ 0 w 258"/>
                <a:gd name="T41" fmla="*/ 73 h 337"/>
                <a:gd name="T42" fmla="*/ 3 w 258"/>
                <a:gd name="T43" fmla="*/ 55 h 337"/>
                <a:gd name="T44" fmla="*/ 10 w 258"/>
                <a:gd name="T45" fmla="*/ 37 h 337"/>
                <a:gd name="T46" fmla="*/ 22 w 258"/>
                <a:gd name="T47" fmla="*/ 22 h 337"/>
                <a:gd name="T48" fmla="*/ 36 w 258"/>
                <a:gd name="T49" fmla="*/ 10 h 337"/>
                <a:gd name="T50" fmla="*/ 56 w 258"/>
                <a:gd name="T51" fmla="*/ 2 h 337"/>
                <a:gd name="T52" fmla="*/ 74 w 258"/>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 h="337">
                  <a:moveTo>
                    <a:pt x="74" y="0"/>
                  </a:moveTo>
                  <a:lnTo>
                    <a:pt x="93" y="2"/>
                  </a:lnTo>
                  <a:lnTo>
                    <a:pt x="110" y="9"/>
                  </a:lnTo>
                  <a:lnTo>
                    <a:pt x="126" y="21"/>
                  </a:lnTo>
                  <a:lnTo>
                    <a:pt x="138" y="37"/>
                  </a:lnTo>
                  <a:lnTo>
                    <a:pt x="248" y="227"/>
                  </a:lnTo>
                  <a:lnTo>
                    <a:pt x="256" y="245"/>
                  </a:lnTo>
                  <a:lnTo>
                    <a:pt x="258" y="264"/>
                  </a:lnTo>
                  <a:lnTo>
                    <a:pt x="256" y="282"/>
                  </a:lnTo>
                  <a:lnTo>
                    <a:pt x="248" y="300"/>
                  </a:lnTo>
                  <a:lnTo>
                    <a:pt x="238" y="315"/>
                  </a:lnTo>
                  <a:lnTo>
                    <a:pt x="222" y="327"/>
                  </a:lnTo>
                  <a:lnTo>
                    <a:pt x="204" y="334"/>
                  </a:lnTo>
                  <a:lnTo>
                    <a:pt x="185" y="337"/>
                  </a:lnTo>
                  <a:lnTo>
                    <a:pt x="165" y="334"/>
                  </a:lnTo>
                  <a:lnTo>
                    <a:pt x="148" y="327"/>
                  </a:lnTo>
                  <a:lnTo>
                    <a:pt x="133" y="315"/>
                  </a:lnTo>
                  <a:lnTo>
                    <a:pt x="121" y="300"/>
                  </a:lnTo>
                  <a:lnTo>
                    <a:pt x="10" y="110"/>
                  </a:lnTo>
                  <a:lnTo>
                    <a:pt x="3" y="92"/>
                  </a:lnTo>
                  <a:lnTo>
                    <a:pt x="0" y="73"/>
                  </a:lnTo>
                  <a:lnTo>
                    <a:pt x="3" y="55"/>
                  </a:lnTo>
                  <a:lnTo>
                    <a:pt x="10" y="37"/>
                  </a:lnTo>
                  <a:lnTo>
                    <a:pt x="22" y="22"/>
                  </a:lnTo>
                  <a:lnTo>
                    <a:pt x="36" y="10"/>
                  </a:lnTo>
                  <a:lnTo>
                    <a:pt x="56" y="2"/>
                  </a:lnTo>
                  <a:lnTo>
                    <a:pt x="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7" name="Freeform 912">
              <a:extLst>
                <a:ext uri="{FF2B5EF4-FFF2-40B4-BE49-F238E27FC236}">
                  <a16:creationId xmlns:a16="http://schemas.microsoft.com/office/drawing/2014/main" id="{2B5B1DC7-A7F0-83DC-0DA5-B81F8A5AC031}"/>
                </a:ext>
              </a:extLst>
            </p:cNvPr>
            <p:cNvSpPr>
              <a:spLocks/>
            </p:cNvSpPr>
            <p:nvPr/>
          </p:nvSpPr>
          <p:spPr bwMode="auto">
            <a:xfrm>
              <a:off x="5094" y="532"/>
              <a:ext cx="68" cy="51"/>
            </a:xfrm>
            <a:custGeom>
              <a:avLst/>
              <a:gdLst>
                <a:gd name="T0" fmla="*/ 73 w 338"/>
                <a:gd name="T1" fmla="*/ 0 h 256"/>
                <a:gd name="T2" fmla="*/ 91 w 338"/>
                <a:gd name="T3" fmla="*/ 3 h 256"/>
                <a:gd name="T4" fmla="*/ 110 w 338"/>
                <a:gd name="T5" fmla="*/ 10 h 256"/>
                <a:gd name="T6" fmla="*/ 302 w 338"/>
                <a:gd name="T7" fmla="*/ 119 h 256"/>
                <a:gd name="T8" fmla="*/ 317 w 338"/>
                <a:gd name="T9" fmla="*/ 132 h 256"/>
                <a:gd name="T10" fmla="*/ 328 w 338"/>
                <a:gd name="T11" fmla="*/ 146 h 256"/>
                <a:gd name="T12" fmla="*/ 335 w 338"/>
                <a:gd name="T13" fmla="*/ 164 h 256"/>
                <a:gd name="T14" fmla="*/ 338 w 338"/>
                <a:gd name="T15" fmla="*/ 182 h 256"/>
                <a:gd name="T16" fmla="*/ 335 w 338"/>
                <a:gd name="T17" fmla="*/ 201 h 256"/>
                <a:gd name="T18" fmla="*/ 328 w 338"/>
                <a:gd name="T19" fmla="*/ 219 h 256"/>
                <a:gd name="T20" fmla="*/ 316 w 338"/>
                <a:gd name="T21" fmla="*/ 235 h 256"/>
                <a:gd name="T22" fmla="*/ 301 w 338"/>
                <a:gd name="T23" fmla="*/ 247 h 256"/>
                <a:gd name="T24" fmla="*/ 282 w 338"/>
                <a:gd name="T25" fmla="*/ 254 h 256"/>
                <a:gd name="T26" fmla="*/ 264 w 338"/>
                <a:gd name="T27" fmla="*/ 256 h 256"/>
                <a:gd name="T28" fmla="*/ 245 w 338"/>
                <a:gd name="T29" fmla="*/ 254 h 256"/>
                <a:gd name="T30" fmla="*/ 227 w 338"/>
                <a:gd name="T31" fmla="*/ 245 h 256"/>
                <a:gd name="T32" fmla="*/ 36 w 338"/>
                <a:gd name="T33" fmla="*/ 137 h 256"/>
                <a:gd name="T34" fmla="*/ 20 w 338"/>
                <a:gd name="T35" fmla="*/ 125 h 256"/>
                <a:gd name="T36" fmla="*/ 9 w 338"/>
                <a:gd name="T37" fmla="*/ 109 h 256"/>
                <a:gd name="T38" fmla="*/ 2 w 338"/>
                <a:gd name="T39" fmla="*/ 92 h 256"/>
                <a:gd name="T40" fmla="*/ 0 w 338"/>
                <a:gd name="T41" fmla="*/ 73 h 256"/>
                <a:gd name="T42" fmla="*/ 2 w 338"/>
                <a:gd name="T43" fmla="*/ 54 h 256"/>
                <a:gd name="T44" fmla="*/ 9 w 338"/>
                <a:gd name="T45" fmla="*/ 36 h 256"/>
                <a:gd name="T46" fmla="*/ 21 w 338"/>
                <a:gd name="T47" fmla="*/ 21 h 256"/>
                <a:gd name="T48" fmla="*/ 37 w 338"/>
                <a:gd name="T49" fmla="*/ 10 h 256"/>
                <a:gd name="T50" fmla="*/ 54 w 338"/>
                <a:gd name="T51" fmla="*/ 3 h 256"/>
                <a:gd name="T52" fmla="*/ 73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73" y="0"/>
                  </a:moveTo>
                  <a:lnTo>
                    <a:pt x="91" y="3"/>
                  </a:lnTo>
                  <a:lnTo>
                    <a:pt x="110" y="10"/>
                  </a:lnTo>
                  <a:lnTo>
                    <a:pt x="302" y="119"/>
                  </a:lnTo>
                  <a:lnTo>
                    <a:pt x="317" y="132"/>
                  </a:lnTo>
                  <a:lnTo>
                    <a:pt x="328" y="146"/>
                  </a:lnTo>
                  <a:lnTo>
                    <a:pt x="335" y="164"/>
                  </a:lnTo>
                  <a:lnTo>
                    <a:pt x="338" y="182"/>
                  </a:lnTo>
                  <a:lnTo>
                    <a:pt x="335" y="201"/>
                  </a:lnTo>
                  <a:lnTo>
                    <a:pt x="328" y="219"/>
                  </a:lnTo>
                  <a:lnTo>
                    <a:pt x="316" y="235"/>
                  </a:lnTo>
                  <a:lnTo>
                    <a:pt x="301" y="247"/>
                  </a:lnTo>
                  <a:lnTo>
                    <a:pt x="282" y="254"/>
                  </a:lnTo>
                  <a:lnTo>
                    <a:pt x="264" y="256"/>
                  </a:lnTo>
                  <a:lnTo>
                    <a:pt x="245" y="254"/>
                  </a:lnTo>
                  <a:lnTo>
                    <a:pt x="227" y="245"/>
                  </a:lnTo>
                  <a:lnTo>
                    <a:pt x="36" y="137"/>
                  </a:lnTo>
                  <a:lnTo>
                    <a:pt x="20" y="125"/>
                  </a:lnTo>
                  <a:lnTo>
                    <a:pt x="9" y="109"/>
                  </a:lnTo>
                  <a:lnTo>
                    <a:pt x="2" y="92"/>
                  </a:lnTo>
                  <a:lnTo>
                    <a:pt x="0" y="73"/>
                  </a:lnTo>
                  <a:lnTo>
                    <a:pt x="2" y="54"/>
                  </a:lnTo>
                  <a:lnTo>
                    <a:pt x="9" y="36"/>
                  </a:lnTo>
                  <a:lnTo>
                    <a:pt x="21" y="21"/>
                  </a:lnTo>
                  <a:lnTo>
                    <a:pt x="37" y="10"/>
                  </a:lnTo>
                  <a:lnTo>
                    <a:pt x="54" y="3"/>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 name="Freeform 913">
              <a:extLst>
                <a:ext uri="{FF2B5EF4-FFF2-40B4-BE49-F238E27FC236}">
                  <a16:creationId xmlns:a16="http://schemas.microsoft.com/office/drawing/2014/main" id="{95ACA0D9-F0BC-5574-BC81-C51D7DDD7FB7}"/>
                </a:ext>
              </a:extLst>
            </p:cNvPr>
            <p:cNvSpPr>
              <a:spLocks/>
            </p:cNvSpPr>
            <p:nvPr/>
          </p:nvSpPr>
          <p:spPr bwMode="auto">
            <a:xfrm>
              <a:off x="5050" y="696"/>
              <a:ext cx="73" cy="30"/>
            </a:xfrm>
            <a:custGeom>
              <a:avLst/>
              <a:gdLst>
                <a:gd name="T0" fmla="*/ 73 w 368"/>
                <a:gd name="T1" fmla="*/ 0 h 147"/>
                <a:gd name="T2" fmla="*/ 295 w 368"/>
                <a:gd name="T3" fmla="*/ 0 h 147"/>
                <a:gd name="T4" fmla="*/ 314 w 368"/>
                <a:gd name="T5" fmla="*/ 3 h 147"/>
                <a:gd name="T6" fmla="*/ 332 w 368"/>
                <a:gd name="T7" fmla="*/ 11 h 147"/>
                <a:gd name="T8" fmla="*/ 347 w 368"/>
                <a:gd name="T9" fmla="*/ 21 h 147"/>
                <a:gd name="T10" fmla="*/ 359 w 368"/>
                <a:gd name="T11" fmla="*/ 37 h 147"/>
                <a:gd name="T12" fmla="*/ 366 w 368"/>
                <a:gd name="T13" fmla="*/ 54 h 147"/>
                <a:gd name="T14" fmla="*/ 368 w 368"/>
                <a:gd name="T15" fmla="*/ 74 h 147"/>
                <a:gd name="T16" fmla="*/ 366 w 368"/>
                <a:gd name="T17" fmla="*/ 93 h 147"/>
                <a:gd name="T18" fmla="*/ 359 w 368"/>
                <a:gd name="T19" fmla="*/ 110 h 147"/>
                <a:gd name="T20" fmla="*/ 347 w 368"/>
                <a:gd name="T21" fmla="*/ 125 h 147"/>
                <a:gd name="T22" fmla="*/ 332 w 368"/>
                <a:gd name="T23" fmla="*/ 136 h 147"/>
                <a:gd name="T24" fmla="*/ 314 w 368"/>
                <a:gd name="T25" fmla="*/ 144 h 147"/>
                <a:gd name="T26" fmla="*/ 295 w 368"/>
                <a:gd name="T27" fmla="*/ 147 h 147"/>
                <a:gd name="T28" fmla="*/ 73 w 368"/>
                <a:gd name="T29" fmla="*/ 147 h 147"/>
                <a:gd name="T30" fmla="*/ 54 w 368"/>
                <a:gd name="T31" fmla="*/ 144 h 147"/>
                <a:gd name="T32" fmla="*/ 37 w 368"/>
                <a:gd name="T33" fmla="*/ 136 h 147"/>
                <a:gd name="T34" fmla="*/ 21 w 368"/>
                <a:gd name="T35" fmla="*/ 125 h 147"/>
                <a:gd name="T36" fmla="*/ 11 w 368"/>
                <a:gd name="T37" fmla="*/ 110 h 147"/>
                <a:gd name="T38" fmla="*/ 2 w 368"/>
                <a:gd name="T39" fmla="*/ 93 h 147"/>
                <a:gd name="T40" fmla="*/ 0 w 368"/>
                <a:gd name="T41" fmla="*/ 74 h 147"/>
                <a:gd name="T42" fmla="*/ 2 w 368"/>
                <a:gd name="T43" fmla="*/ 54 h 147"/>
                <a:gd name="T44" fmla="*/ 11 w 368"/>
                <a:gd name="T45" fmla="*/ 37 h 147"/>
                <a:gd name="T46" fmla="*/ 21 w 368"/>
                <a:gd name="T47" fmla="*/ 21 h 147"/>
                <a:gd name="T48" fmla="*/ 37 w 368"/>
                <a:gd name="T49" fmla="*/ 11 h 147"/>
                <a:gd name="T50" fmla="*/ 54 w 368"/>
                <a:gd name="T51" fmla="*/ 3 h 147"/>
                <a:gd name="T52" fmla="*/ 73 w 368"/>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8" h="147">
                  <a:moveTo>
                    <a:pt x="73" y="0"/>
                  </a:moveTo>
                  <a:lnTo>
                    <a:pt x="295" y="0"/>
                  </a:lnTo>
                  <a:lnTo>
                    <a:pt x="314" y="3"/>
                  </a:lnTo>
                  <a:lnTo>
                    <a:pt x="332" y="11"/>
                  </a:lnTo>
                  <a:lnTo>
                    <a:pt x="347" y="21"/>
                  </a:lnTo>
                  <a:lnTo>
                    <a:pt x="359" y="37"/>
                  </a:lnTo>
                  <a:lnTo>
                    <a:pt x="366" y="54"/>
                  </a:lnTo>
                  <a:lnTo>
                    <a:pt x="368" y="74"/>
                  </a:lnTo>
                  <a:lnTo>
                    <a:pt x="366" y="93"/>
                  </a:lnTo>
                  <a:lnTo>
                    <a:pt x="359" y="110"/>
                  </a:lnTo>
                  <a:lnTo>
                    <a:pt x="347" y="125"/>
                  </a:lnTo>
                  <a:lnTo>
                    <a:pt x="332" y="136"/>
                  </a:lnTo>
                  <a:lnTo>
                    <a:pt x="314" y="144"/>
                  </a:lnTo>
                  <a:lnTo>
                    <a:pt x="295" y="147"/>
                  </a:lnTo>
                  <a:lnTo>
                    <a:pt x="73" y="147"/>
                  </a:lnTo>
                  <a:lnTo>
                    <a:pt x="54" y="144"/>
                  </a:lnTo>
                  <a:lnTo>
                    <a:pt x="37" y="136"/>
                  </a:lnTo>
                  <a:lnTo>
                    <a:pt x="21" y="125"/>
                  </a:lnTo>
                  <a:lnTo>
                    <a:pt x="11" y="110"/>
                  </a:lnTo>
                  <a:lnTo>
                    <a:pt x="2" y="93"/>
                  </a:lnTo>
                  <a:lnTo>
                    <a:pt x="0" y="74"/>
                  </a:lnTo>
                  <a:lnTo>
                    <a:pt x="2" y="54"/>
                  </a:lnTo>
                  <a:lnTo>
                    <a:pt x="11" y="37"/>
                  </a:lnTo>
                  <a:lnTo>
                    <a:pt x="21" y="21"/>
                  </a:lnTo>
                  <a:lnTo>
                    <a:pt x="37" y="11"/>
                  </a:lnTo>
                  <a:lnTo>
                    <a:pt x="54" y="3"/>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 name="Freeform 914">
              <a:extLst>
                <a:ext uri="{FF2B5EF4-FFF2-40B4-BE49-F238E27FC236}">
                  <a16:creationId xmlns:a16="http://schemas.microsoft.com/office/drawing/2014/main" id="{6EE9EAFA-A820-B4FB-EAFA-FC85A18DA09A}"/>
                </a:ext>
              </a:extLst>
            </p:cNvPr>
            <p:cNvSpPr>
              <a:spLocks/>
            </p:cNvSpPr>
            <p:nvPr/>
          </p:nvSpPr>
          <p:spPr bwMode="auto">
            <a:xfrm>
              <a:off x="5094" y="839"/>
              <a:ext cx="68" cy="51"/>
            </a:xfrm>
            <a:custGeom>
              <a:avLst/>
              <a:gdLst>
                <a:gd name="T0" fmla="*/ 264 w 338"/>
                <a:gd name="T1" fmla="*/ 0 h 257"/>
                <a:gd name="T2" fmla="*/ 284 w 338"/>
                <a:gd name="T3" fmla="*/ 4 h 257"/>
                <a:gd name="T4" fmla="*/ 301 w 338"/>
                <a:gd name="T5" fmla="*/ 10 h 257"/>
                <a:gd name="T6" fmla="*/ 316 w 338"/>
                <a:gd name="T7" fmla="*/ 22 h 257"/>
                <a:gd name="T8" fmla="*/ 328 w 338"/>
                <a:gd name="T9" fmla="*/ 38 h 257"/>
                <a:gd name="T10" fmla="*/ 335 w 338"/>
                <a:gd name="T11" fmla="*/ 55 h 257"/>
                <a:gd name="T12" fmla="*/ 338 w 338"/>
                <a:gd name="T13" fmla="*/ 75 h 257"/>
                <a:gd name="T14" fmla="*/ 335 w 338"/>
                <a:gd name="T15" fmla="*/ 93 h 257"/>
                <a:gd name="T16" fmla="*/ 328 w 338"/>
                <a:gd name="T17" fmla="*/ 110 h 257"/>
                <a:gd name="T18" fmla="*/ 316 w 338"/>
                <a:gd name="T19" fmla="*/ 126 h 257"/>
                <a:gd name="T20" fmla="*/ 302 w 338"/>
                <a:gd name="T21" fmla="*/ 138 h 257"/>
                <a:gd name="T22" fmla="*/ 110 w 338"/>
                <a:gd name="T23" fmla="*/ 247 h 257"/>
                <a:gd name="T24" fmla="*/ 92 w 338"/>
                <a:gd name="T25" fmla="*/ 254 h 257"/>
                <a:gd name="T26" fmla="*/ 73 w 338"/>
                <a:gd name="T27" fmla="*/ 257 h 257"/>
                <a:gd name="T28" fmla="*/ 54 w 338"/>
                <a:gd name="T29" fmla="*/ 254 h 257"/>
                <a:gd name="T30" fmla="*/ 37 w 338"/>
                <a:gd name="T31" fmla="*/ 248 h 257"/>
                <a:gd name="T32" fmla="*/ 21 w 338"/>
                <a:gd name="T33" fmla="*/ 236 h 257"/>
                <a:gd name="T34" fmla="*/ 9 w 338"/>
                <a:gd name="T35" fmla="*/ 220 h 257"/>
                <a:gd name="T36" fmla="*/ 2 w 338"/>
                <a:gd name="T37" fmla="*/ 203 h 257"/>
                <a:gd name="T38" fmla="*/ 0 w 338"/>
                <a:gd name="T39" fmla="*/ 183 h 257"/>
                <a:gd name="T40" fmla="*/ 2 w 338"/>
                <a:gd name="T41" fmla="*/ 165 h 257"/>
                <a:gd name="T42" fmla="*/ 9 w 338"/>
                <a:gd name="T43" fmla="*/ 148 h 257"/>
                <a:gd name="T44" fmla="*/ 20 w 338"/>
                <a:gd name="T45" fmla="*/ 133 h 257"/>
                <a:gd name="T46" fmla="*/ 36 w 338"/>
                <a:gd name="T47" fmla="*/ 121 h 257"/>
                <a:gd name="T48" fmla="*/ 227 w 338"/>
                <a:gd name="T49" fmla="*/ 11 h 257"/>
                <a:gd name="T50" fmla="*/ 246 w 338"/>
                <a:gd name="T51" fmla="*/ 3 h 257"/>
                <a:gd name="T52" fmla="*/ 264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264" y="0"/>
                  </a:moveTo>
                  <a:lnTo>
                    <a:pt x="284" y="4"/>
                  </a:lnTo>
                  <a:lnTo>
                    <a:pt x="301" y="10"/>
                  </a:lnTo>
                  <a:lnTo>
                    <a:pt x="316" y="22"/>
                  </a:lnTo>
                  <a:lnTo>
                    <a:pt x="328" y="38"/>
                  </a:lnTo>
                  <a:lnTo>
                    <a:pt x="335" y="55"/>
                  </a:lnTo>
                  <a:lnTo>
                    <a:pt x="338" y="75"/>
                  </a:lnTo>
                  <a:lnTo>
                    <a:pt x="335" y="93"/>
                  </a:lnTo>
                  <a:lnTo>
                    <a:pt x="328" y="110"/>
                  </a:lnTo>
                  <a:lnTo>
                    <a:pt x="316" y="126"/>
                  </a:lnTo>
                  <a:lnTo>
                    <a:pt x="302" y="138"/>
                  </a:lnTo>
                  <a:lnTo>
                    <a:pt x="110" y="247"/>
                  </a:lnTo>
                  <a:lnTo>
                    <a:pt x="92" y="254"/>
                  </a:lnTo>
                  <a:lnTo>
                    <a:pt x="73" y="257"/>
                  </a:lnTo>
                  <a:lnTo>
                    <a:pt x="54" y="254"/>
                  </a:lnTo>
                  <a:lnTo>
                    <a:pt x="37" y="248"/>
                  </a:lnTo>
                  <a:lnTo>
                    <a:pt x="21" y="236"/>
                  </a:lnTo>
                  <a:lnTo>
                    <a:pt x="9" y="220"/>
                  </a:lnTo>
                  <a:lnTo>
                    <a:pt x="2" y="203"/>
                  </a:lnTo>
                  <a:lnTo>
                    <a:pt x="0" y="183"/>
                  </a:lnTo>
                  <a:lnTo>
                    <a:pt x="2" y="165"/>
                  </a:lnTo>
                  <a:lnTo>
                    <a:pt x="9" y="148"/>
                  </a:lnTo>
                  <a:lnTo>
                    <a:pt x="20" y="133"/>
                  </a:lnTo>
                  <a:lnTo>
                    <a:pt x="36" y="121"/>
                  </a:lnTo>
                  <a:lnTo>
                    <a:pt x="227" y="11"/>
                  </a:lnTo>
                  <a:lnTo>
                    <a:pt x="246" y="3"/>
                  </a:lnTo>
                  <a:lnTo>
                    <a:pt x="2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1" name="Freeform 915">
              <a:extLst>
                <a:ext uri="{FF2B5EF4-FFF2-40B4-BE49-F238E27FC236}">
                  <a16:creationId xmlns:a16="http://schemas.microsoft.com/office/drawing/2014/main" id="{F7F18368-2499-64AE-010A-656FFA6A539F}"/>
                </a:ext>
              </a:extLst>
            </p:cNvPr>
            <p:cNvSpPr>
              <a:spLocks/>
            </p:cNvSpPr>
            <p:nvPr/>
          </p:nvSpPr>
          <p:spPr bwMode="auto">
            <a:xfrm>
              <a:off x="5631" y="839"/>
              <a:ext cx="67" cy="51"/>
            </a:xfrm>
            <a:custGeom>
              <a:avLst/>
              <a:gdLst>
                <a:gd name="T0" fmla="*/ 73 w 338"/>
                <a:gd name="T1" fmla="*/ 0 h 257"/>
                <a:gd name="T2" fmla="*/ 93 w 338"/>
                <a:gd name="T3" fmla="*/ 3 h 257"/>
                <a:gd name="T4" fmla="*/ 111 w 338"/>
                <a:gd name="T5" fmla="*/ 11 h 257"/>
                <a:gd name="T6" fmla="*/ 302 w 338"/>
                <a:gd name="T7" fmla="*/ 121 h 257"/>
                <a:gd name="T8" fmla="*/ 318 w 338"/>
                <a:gd name="T9" fmla="*/ 133 h 257"/>
                <a:gd name="T10" fmla="*/ 328 w 338"/>
                <a:gd name="T11" fmla="*/ 148 h 257"/>
                <a:gd name="T12" fmla="*/ 336 w 338"/>
                <a:gd name="T13" fmla="*/ 165 h 257"/>
                <a:gd name="T14" fmla="*/ 338 w 338"/>
                <a:gd name="T15" fmla="*/ 183 h 257"/>
                <a:gd name="T16" fmla="*/ 336 w 338"/>
                <a:gd name="T17" fmla="*/ 203 h 257"/>
                <a:gd name="T18" fmla="*/ 328 w 338"/>
                <a:gd name="T19" fmla="*/ 220 h 257"/>
                <a:gd name="T20" fmla="*/ 316 w 338"/>
                <a:gd name="T21" fmla="*/ 236 h 257"/>
                <a:gd name="T22" fmla="*/ 301 w 338"/>
                <a:gd name="T23" fmla="*/ 248 h 257"/>
                <a:gd name="T24" fmla="*/ 284 w 338"/>
                <a:gd name="T25" fmla="*/ 254 h 257"/>
                <a:gd name="T26" fmla="*/ 265 w 338"/>
                <a:gd name="T27" fmla="*/ 257 h 257"/>
                <a:gd name="T28" fmla="*/ 245 w 338"/>
                <a:gd name="T29" fmla="*/ 254 h 257"/>
                <a:gd name="T30" fmla="*/ 227 w 338"/>
                <a:gd name="T31" fmla="*/ 247 h 257"/>
                <a:gd name="T32" fmla="*/ 36 w 338"/>
                <a:gd name="T33" fmla="*/ 138 h 257"/>
                <a:gd name="T34" fmla="*/ 21 w 338"/>
                <a:gd name="T35" fmla="*/ 126 h 257"/>
                <a:gd name="T36" fmla="*/ 9 w 338"/>
                <a:gd name="T37" fmla="*/ 110 h 257"/>
                <a:gd name="T38" fmla="*/ 2 w 338"/>
                <a:gd name="T39" fmla="*/ 93 h 257"/>
                <a:gd name="T40" fmla="*/ 0 w 338"/>
                <a:gd name="T41" fmla="*/ 75 h 257"/>
                <a:gd name="T42" fmla="*/ 2 w 338"/>
                <a:gd name="T43" fmla="*/ 55 h 257"/>
                <a:gd name="T44" fmla="*/ 9 w 338"/>
                <a:gd name="T45" fmla="*/ 38 h 257"/>
                <a:gd name="T46" fmla="*/ 21 w 338"/>
                <a:gd name="T47" fmla="*/ 22 h 257"/>
                <a:gd name="T48" fmla="*/ 37 w 338"/>
                <a:gd name="T49" fmla="*/ 10 h 257"/>
                <a:gd name="T50" fmla="*/ 54 w 338"/>
                <a:gd name="T51" fmla="*/ 4 h 257"/>
                <a:gd name="T52" fmla="*/ 73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73" y="0"/>
                  </a:moveTo>
                  <a:lnTo>
                    <a:pt x="93" y="3"/>
                  </a:lnTo>
                  <a:lnTo>
                    <a:pt x="111" y="11"/>
                  </a:lnTo>
                  <a:lnTo>
                    <a:pt x="302" y="121"/>
                  </a:lnTo>
                  <a:lnTo>
                    <a:pt x="318" y="133"/>
                  </a:lnTo>
                  <a:lnTo>
                    <a:pt x="328" y="148"/>
                  </a:lnTo>
                  <a:lnTo>
                    <a:pt x="336" y="165"/>
                  </a:lnTo>
                  <a:lnTo>
                    <a:pt x="338" y="183"/>
                  </a:lnTo>
                  <a:lnTo>
                    <a:pt x="336" y="203"/>
                  </a:lnTo>
                  <a:lnTo>
                    <a:pt x="328" y="220"/>
                  </a:lnTo>
                  <a:lnTo>
                    <a:pt x="316" y="236"/>
                  </a:lnTo>
                  <a:lnTo>
                    <a:pt x="301" y="248"/>
                  </a:lnTo>
                  <a:lnTo>
                    <a:pt x="284" y="254"/>
                  </a:lnTo>
                  <a:lnTo>
                    <a:pt x="265" y="257"/>
                  </a:lnTo>
                  <a:lnTo>
                    <a:pt x="245" y="254"/>
                  </a:lnTo>
                  <a:lnTo>
                    <a:pt x="227" y="247"/>
                  </a:lnTo>
                  <a:lnTo>
                    <a:pt x="36" y="138"/>
                  </a:lnTo>
                  <a:lnTo>
                    <a:pt x="21" y="126"/>
                  </a:lnTo>
                  <a:lnTo>
                    <a:pt x="9" y="110"/>
                  </a:lnTo>
                  <a:lnTo>
                    <a:pt x="2" y="93"/>
                  </a:lnTo>
                  <a:lnTo>
                    <a:pt x="0" y="75"/>
                  </a:lnTo>
                  <a:lnTo>
                    <a:pt x="2" y="55"/>
                  </a:lnTo>
                  <a:lnTo>
                    <a:pt x="9" y="38"/>
                  </a:lnTo>
                  <a:lnTo>
                    <a:pt x="21" y="22"/>
                  </a:lnTo>
                  <a:lnTo>
                    <a:pt x="37" y="10"/>
                  </a:lnTo>
                  <a:lnTo>
                    <a:pt x="54" y="4"/>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2" name="Freeform 916">
              <a:extLst>
                <a:ext uri="{FF2B5EF4-FFF2-40B4-BE49-F238E27FC236}">
                  <a16:creationId xmlns:a16="http://schemas.microsoft.com/office/drawing/2014/main" id="{2B5B1E08-FC3A-07A5-871D-FDCB779EEDFC}"/>
                </a:ext>
              </a:extLst>
            </p:cNvPr>
            <p:cNvSpPr>
              <a:spLocks/>
            </p:cNvSpPr>
            <p:nvPr/>
          </p:nvSpPr>
          <p:spPr bwMode="auto">
            <a:xfrm>
              <a:off x="5669" y="696"/>
              <a:ext cx="74" cy="30"/>
            </a:xfrm>
            <a:custGeom>
              <a:avLst/>
              <a:gdLst>
                <a:gd name="T0" fmla="*/ 74 w 369"/>
                <a:gd name="T1" fmla="*/ 0 h 147"/>
                <a:gd name="T2" fmla="*/ 295 w 369"/>
                <a:gd name="T3" fmla="*/ 0 h 147"/>
                <a:gd name="T4" fmla="*/ 315 w 369"/>
                <a:gd name="T5" fmla="*/ 3 h 147"/>
                <a:gd name="T6" fmla="*/ 333 w 369"/>
                <a:gd name="T7" fmla="*/ 11 h 147"/>
                <a:gd name="T8" fmla="*/ 347 w 369"/>
                <a:gd name="T9" fmla="*/ 21 h 147"/>
                <a:gd name="T10" fmla="*/ 358 w 369"/>
                <a:gd name="T11" fmla="*/ 37 h 147"/>
                <a:gd name="T12" fmla="*/ 366 w 369"/>
                <a:gd name="T13" fmla="*/ 54 h 147"/>
                <a:gd name="T14" fmla="*/ 369 w 369"/>
                <a:gd name="T15" fmla="*/ 74 h 147"/>
                <a:gd name="T16" fmla="*/ 366 w 369"/>
                <a:gd name="T17" fmla="*/ 93 h 147"/>
                <a:gd name="T18" fmla="*/ 358 w 369"/>
                <a:gd name="T19" fmla="*/ 110 h 147"/>
                <a:gd name="T20" fmla="*/ 347 w 369"/>
                <a:gd name="T21" fmla="*/ 125 h 147"/>
                <a:gd name="T22" fmla="*/ 333 w 369"/>
                <a:gd name="T23" fmla="*/ 136 h 147"/>
                <a:gd name="T24" fmla="*/ 315 w 369"/>
                <a:gd name="T25" fmla="*/ 144 h 147"/>
                <a:gd name="T26" fmla="*/ 295 w 369"/>
                <a:gd name="T27" fmla="*/ 147 h 147"/>
                <a:gd name="T28" fmla="*/ 74 w 369"/>
                <a:gd name="T29" fmla="*/ 147 h 147"/>
                <a:gd name="T30" fmla="*/ 55 w 369"/>
                <a:gd name="T31" fmla="*/ 144 h 147"/>
                <a:gd name="T32" fmla="*/ 37 w 369"/>
                <a:gd name="T33" fmla="*/ 136 h 147"/>
                <a:gd name="T34" fmla="*/ 22 w 369"/>
                <a:gd name="T35" fmla="*/ 125 h 147"/>
                <a:gd name="T36" fmla="*/ 10 w 369"/>
                <a:gd name="T37" fmla="*/ 110 h 147"/>
                <a:gd name="T38" fmla="*/ 3 w 369"/>
                <a:gd name="T39" fmla="*/ 93 h 147"/>
                <a:gd name="T40" fmla="*/ 0 w 369"/>
                <a:gd name="T41" fmla="*/ 74 h 147"/>
                <a:gd name="T42" fmla="*/ 3 w 369"/>
                <a:gd name="T43" fmla="*/ 54 h 147"/>
                <a:gd name="T44" fmla="*/ 10 w 369"/>
                <a:gd name="T45" fmla="*/ 37 h 147"/>
                <a:gd name="T46" fmla="*/ 22 w 369"/>
                <a:gd name="T47" fmla="*/ 21 h 147"/>
                <a:gd name="T48" fmla="*/ 37 w 369"/>
                <a:gd name="T49" fmla="*/ 11 h 147"/>
                <a:gd name="T50" fmla="*/ 55 w 369"/>
                <a:gd name="T51" fmla="*/ 3 h 147"/>
                <a:gd name="T52" fmla="*/ 74 w 369"/>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147">
                  <a:moveTo>
                    <a:pt x="74" y="0"/>
                  </a:moveTo>
                  <a:lnTo>
                    <a:pt x="295" y="0"/>
                  </a:lnTo>
                  <a:lnTo>
                    <a:pt x="315" y="3"/>
                  </a:lnTo>
                  <a:lnTo>
                    <a:pt x="333" y="11"/>
                  </a:lnTo>
                  <a:lnTo>
                    <a:pt x="347" y="21"/>
                  </a:lnTo>
                  <a:lnTo>
                    <a:pt x="358" y="37"/>
                  </a:lnTo>
                  <a:lnTo>
                    <a:pt x="366" y="54"/>
                  </a:lnTo>
                  <a:lnTo>
                    <a:pt x="369" y="74"/>
                  </a:lnTo>
                  <a:lnTo>
                    <a:pt x="366" y="93"/>
                  </a:lnTo>
                  <a:lnTo>
                    <a:pt x="358" y="110"/>
                  </a:lnTo>
                  <a:lnTo>
                    <a:pt x="347" y="125"/>
                  </a:lnTo>
                  <a:lnTo>
                    <a:pt x="333" y="136"/>
                  </a:lnTo>
                  <a:lnTo>
                    <a:pt x="315" y="144"/>
                  </a:lnTo>
                  <a:lnTo>
                    <a:pt x="295" y="147"/>
                  </a:lnTo>
                  <a:lnTo>
                    <a:pt x="74" y="147"/>
                  </a:lnTo>
                  <a:lnTo>
                    <a:pt x="55" y="144"/>
                  </a:lnTo>
                  <a:lnTo>
                    <a:pt x="37" y="136"/>
                  </a:lnTo>
                  <a:lnTo>
                    <a:pt x="22" y="125"/>
                  </a:lnTo>
                  <a:lnTo>
                    <a:pt x="10" y="110"/>
                  </a:lnTo>
                  <a:lnTo>
                    <a:pt x="3" y="93"/>
                  </a:lnTo>
                  <a:lnTo>
                    <a:pt x="0" y="74"/>
                  </a:lnTo>
                  <a:lnTo>
                    <a:pt x="3" y="54"/>
                  </a:lnTo>
                  <a:lnTo>
                    <a:pt x="10" y="37"/>
                  </a:lnTo>
                  <a:lnTo>
                    <a:pt x="22" y="21"/>
                  </a:lnTo>
                  <a:lnTo>
                    <a:pt x="37" y="11"/>
                  </a:lnTo>
                  <a:lnTo>
                    <a:pt x="55" y="3"/>
                  </a:lnTo>
                  <a:lnTo>
                    <a:pt x="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 name="Freeform 917">
              <a:extLst>
                <a:ext uri="{FF2B5EF4-FFF2-40B4-BE49-F238E27FC236}">
                  <a16:creationId xmlns:a16="http://schemas.microsoft.com/office/drawing/2014/main" id="{F1854C3E-161C-B7AC-E6CE-9B9B47EBA629}"/>
                </a:ext>
              </a:extLst>
            </p:cNvPr>
            <p:cNvSpPr>
              <a:spLocks/>
            </p:cNvSpPr>
            <p:nvPr/>
          </p:nvSpPr>
          <p:spPr bwMode="auto">
            <a:xfrm>
              <a:off x="5631" y="532"/>
              <a:ext cx="67" cy="51"/>
            </a:xfrm>
            <a:custGeom>
              <a:avLst/>
              <a:gdLst>
                <a:gd name="T0" fmla="*/ 265 w 338"/>
                <a:gd name="T1" fmla="*/ 0 h 256"/>
                <a:gd name="T2" fmla="*/ 284 w 338"/>
                <a:gd name="T3" fmla="*/ 3 h 256"/>
                <a:gd name="T4" fmla="*/ 301 w 338"/>
                <a:gd name="T5" fmla="*/ 10 h 256"/>
                <a:gd name="T6" fmla="*/ 316 w 338"/>
                <a:gd name="T7" fmla="*/ 21 h 256"/>
                <a:gd name="T8" fmla="*/ 328 w 338"/>
                <a:gd name="T9" fmla="*/ 36 h 256"/>
                <a:gd name="T10" fmla="*/ 336 w 338"/>
                <a:gd name="T11" fmla="*/ 54 h 256"/>
                <a:gd name="T12" fmla="*/ 338 w 338"/>
                <a:gd name="T13" fmla="*/ 73 h 256"/>
                <a:gd name="T14" fmla="*/ 336 w 338"/>
                <a:gd name="T15" fmla="*/ 92 h 256"/>
                <a:gd name="T16" fmla="*/ 328 w 338"/>
                <a:gd name="T17" fmla="*/ 109 h 256"/>
                <a:gd name="T18" fmla="*/ 318 w 338"/>
                <a:gd name="T19" fmla="*/ 125 h 256"/>
                <a:gd name="T20" fmla="*/ 302 w 338"/>
                <a:gd name="T21" fmla="*/ 137 h 256"/>
                <a:gd name="T22" fmla="*/ 111 w 338"/>
                <a:gd name="T23" fmla="*/ 245 h 256"/>
                <a:gd name="T24" fmla="*/ 93 w 338"/>
                <a:gd name="T25" fmla="*/ 254 h 256"/>
                <a:gd name="T26" fmla="*/ 73 w 338"/>
                <a:gd name="T27" fmla="*/ 256 h 256"/>
                <a:gd name="T28" fmla="*/ 55 w 338"/>
                <a:gd name="T29" fmla="*/ 254 h 256"/>
                <a:gd name="T30" fmla="*/ 37 w 338"/>
                <a:gd name="T31" fmla="*/ 247 h 256"/>
                <a:gd name="T32" fmla="*/ 21 w 338"/>
                <a:gd name="T33" fmla="*/ 235 h 256"/>
                <a:gd name="T34" fmla="*/ 9 w 338"/>
                <a:gd name="T35" fmla="*/ 219 h 256"/>
                <a:gd name="T36" fmla="*/ 2 w 338"/>
                <a:gd name="T37" fmla="*/ 201 h 256"/>
                <a:gd name="T38" fmla="*/ 0 w 338"/>
                <a:gd name="T39" fmla="*/ 182 h 256"/>
                <a:gd name="T40" fmla="*/ 2 w 338"/>
                <a:gd name="T41" fmla="*/ 164 h 256"/>
                <a:gd name="T42" fmla="*/ 9 w 338"/>
                <a:gd name="T43" fmla="*/ 146 h 256"/>
                <a:gd name="T44" fmla="*/ 21 w 338"/>
                <a:gd name="T45" fmla="*/ 132 h 256"/>
                <a:gd name="T46" fmla="*/ 36 w 338"/>
                <a:gd name="T47" fmla="*/ 119 h 256"/>
                <a:gd name="T48" fmla="*/ 227 w 338"/>
                <a:gd name="T49" fmla="*/ 10 h 256"/>
                <a:gd name="T50" fmla="*/ 247 w 338"/>
                <a:gd name="T51" fmla="*/ 3 h 256"/>
                <a:gd name="T52" fmla="*/ 265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265" y="0"/>
                  </a:moveTo>
                  <a:lnTo>
                    <a:pt x="284" y="3"/>
                  </a:lnTo>
                  <a:lnTo>
                    <a:pt x="301" y="10"/>
                  </a:lnTo>
                  <a:lnTo>
                    <a:pt x="316" y="21"/>
                  </a:lnTo>
                  <a:lnTo>
                    <a:pt x="328" y="36"/>
                  </a:lnTo>
                  <a:lnTo>
                    <a:pt x="336" y="54"/>
                  </a:lnTo>
                  <a:lnTo>
                    <a:pt x="338" y="73"/>
                  </a:lnTo>
                  <a:lnTo>
                    <a:pt x="336" y="92"/>
                  </a:lnTo>
                  <a:lnTo>
                    <a:pt x="328" y="109"/>
                  </a:lnTo>
                  <a:lnTo>
                    <a:pt x="318" y="125"/>
                  </a:lnTo>
                  <a:lnTo>
                    <a:pt x="302" y="137"/>
                  </a:lnTo>
                  <a:lnTo>
                    <a:pt x="111" y="245"/>
                  </a:lnTo>
                  <a:lnTo>
                    <a:pt x="93" y="254"/>
                  </a:lnTo>
                  <a:lnTo>
                    <a:pt x="73" y="256"/>
                  </a:lnTo>
                  <a:lnTo>
                    <a:pt x="55" y="254"/>
                  </a:lnTo>
                  <a:lnTo>
                    <a:pt x="37" y="247"/>
                  </a:lnTo>
                  <a:lnTo>
                    <a:pt x="21" y="235"/>
                  </a:lnTo>
                  <a:lnTo>
                    <a:pt x="9" y="219"/>
                  </a:lnTo>
                  <a:lnTo>
                    <a:pt x="2" y="201"/>
                  </a:lnTo>
                  <a:lnTo>
                    <a:pt x="0" y="182"/>
                  </a:lnTo>
                  <a:lnTo>
                    <a:pt x="2" y="164"/>
                  </a:lnTo>
                  <a:lnTo>
                    <a:pt x="9" y="146"/>
                  </a:lnTo>
                  <a:lnTo>
                    <a:pt x="21" y="132"/>
                  </a:lnTo>
                  <a:lnTo>
                    <a:pt x="36" y="119"/>
                  </a:lnTo>
                  <a:lnTo>
                    <a:pt x="227" y="10"/>
                  </a:lnTo>
                  <a:lnTo>
                    <a:pt x="247" y="3"/>
                  </a:lnTo>
                  <a:lnTo>
                    <a:pt x="2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4" name="Freeform 918">
              <a:extLst>
                <a:ext uri="{FF2B5EF4-FFF2-40B4-BE49-F238E27FC236}">
                  <a16:creationId xmlns:a16="http://schemas.microsoft.com/office/drawing/2014/main" id="{1E4ED1DF-E621-1C91-6701-930A8F18E147}"/>
                </a:ext>
              </a:extLst>
            </p:cNvPr>
            <p:cNvSpPr>
              <a:spLocks/>
            </p:cNvSpPr>
            <p:nvPr/>
          </p:nvSpPr>
          <p:spPr bwMode="auto">
            <a:xfrm>
              <a:off x="5525" y="411"/>
              <a:ext cx="52" cy="67"/>
            </a:xfrm>
            <a:custGeom>
              <a:avLst/>
              <a:gdLst>
                <a:gd name="T0" fmla="*/ 183 w 257"/>
                <a:gd name="T1" fmla="*/ 0 h 336"/>
                <a:gd name="T2" fmla="*/ 202 w 257"/>
                <a:gd name="T3" fmla="*/ 2 h 336"/>
                <a:gd name="T4" fmla="*/ 220 w 257"/>
                <a:gd name="T5" fmla="*/ 10 h 336"/>
                <a:gd name="T6" fmla="*/ 236 w 257"/>
                <a:gd name="T7" fmla="*/ 22 h 336"/>
                <a:gd name="T8" fmla="*/ 248 w 257"/>
                <a:gd name="T9" fmla="*/ 37 h 336"/>
                <a:gd name="T10" fmla="*/ 255 w 257"/>
                <a:gd name="T11" fmla="*/ 55 h 336"/>
                <a:gd name="T12" fmla="*/ 257 w 257"/>
                <a:gd name="T13" fmla="*/ 73 h 336"/>
                <a:gd name="T14" fmla="*/ 255 w 257"/>
                <a:gd name="T15" fmla="*/ 92 h 336"/>
                <a:gd name="T16" fmla="*/ 248 w 257"/>
                <a:gd name="T17" fmla="*/ 110 h 336"/>
                <a:gd name="T18" fmla="*/ 137 w 257"/>
                <a:gd name="T19" fmla="*/ 300 h 336"/>
                <a:gd name="T20" fmla="*/ 125 w 257"/>
                <a:gd name="T21" fmla="*/ 315 h 336"/>
                <a:gd name="T22" fmla="*/ 109 w 257"/>
                <a:gd name="T23" fmla="*/ 327 h 336"/>
                <a:gd name="T24" fmla="*/ 92 w 257"/>
                <a:gd name="T25" fmla="*/ 333 h 336"/>
                <a:gd name="T26" fmla="*/ 73 w 257"/>
                <a:gd name="T27" fmla="*/ 336 h 336"/>
                <a:gd name="T28" fmla="*/ 55 w 257"/>
                <a:gd name="T29" fmla="*/ 333 h 336"/>
                <a:gd name="T30" fmla="*/ 37 w 257"/>
                <a:gd name="T31" fmla="*/ 326 h 336"/>
                <a:gd name="T32" fmla="*/ 20 w 257"/>
                <a:gd name="T33" fmla="*/ 314 h 336"/>
                <a:gd name="T34" fmla="*/ 9 w 257"/>
                <a:gd name="T35" fmla="*/ 300 h 336"/>
                <a:gd name="T36" fmla="*/ 2 w 257"/>
                <a:gd name="T37" fmla="*/ 282 h 336"/>
                <a:gd name="T38" fmla="*/ 0 w 257"/>
                <a:gd name="T39" fmla="*/ 264 h 336"/>
                <a:gd name="T40" fmla="*/ 2 w 257"/>
                <a:gd name="T41" fmla="*/ 245 h 336"/>
                <a:gd name="T42" fmla="*/ 9 w 257"/>
                <a:gd name="T43" fmla="*/ 227 h 336"/>
                <a:gd name="T44" fmla="*/ 120 w 257"/>
                <a:gd name="T45" fmla="*/ 37 h 336"/>
                <a:gd name="T46" fmla="*/ 132 w 257"/>
                <a:gd name="T47" fmla="*/ 21 h 336"/>
                <a:gd name="T48" fmla="*/ 148 w 257"/>
                <a:gd name="T49" fmla="*/ 9 h 336"/>
                <a:gd name="T50" fmla="*/ 165 w 257"/>
                <a:gd name="T51" fmla="*/ 2 h 336"/>
                <a:gd name="T52" fmla="*/ 183 w 257"/>
                <a:gd name="T5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7" h="336">
                  <a:moveTo>
                    <a:pt x="183" y="0"/>
                  </a:moveTo>
                  <a:lnTo>
                    <a:pt x="202" y="2"/>
                  </a:lnTo>
                  <a:lnTo>
                    <a:pt x="220" y="10"/>
                  </a:lnTo>
                  <a:lnTo>
                    <a:pt x="236" y="22"/>
                  </a:lnTo>
                  <a:lnTo>
                    <a:pt x="248" y="37"/>
                  </a:lnTo>
                  <a:lnTo>
                    <a:pt x="255" y="55"/>
                  </a:lnTo>
                  <a:lnTo>
                    <a:pt x="257" y="73"/>
                  </a:lnTo>
                  <a:lnTo>
                    <a:pt x="255" y="92"/>
                  </a:lnTo>
                  <a:lnTo>
                    <a:pt x="248" y="110"/>
                  </a:lnTo>
                  <a:lnTo>
                    <a:pt x="137" y="300"/>
                  </a:lnTo>
                  <a:lnTo>
                    <a:pt x="125" y="315"/>
                  </a:lnTo>
                  <a:lnTo>
                    <a:pt x="109" y="327"/>
                  </a:lnTo>
                  <a:lnTo>
                    <a:pt x="92" y="333"/>
                  </a:lnTo>
                  <a:lnTo>
                    <a:pt x="73" y="336"/>
                  </a:lnTo>
                  <a:lnTo>
                    <a:pt x="55" y="333"/>
                  </a:lnTo>
                  <a:lnTo>
                    <a:pt x="37" y="326"/>
                  </a:lnTo>
                  <a:lnTo>
                    <a:pt x="20" y="314"/>
                  </a:lnTo>
                  <a:lnTo>
                    <a:pt x="9" y="300"/>
                  </a:lnTo>
                  <a:lnTo>
                    <a:pt x="2" y="282"/>
                  </a:lnTo>
                  <a:lnTo>
                    <a:pt x="0" y="264"/>
                  </a:lnTo>
                  <a:lnTo>
                    <a:pt x="2" y="245"/>
                  </a:lnTo>
                  <a:lnTo>
                    <a:pt x="9" y="227"/>
                  </a:lnTo>
                  <a:lnTo>
                    <a:pt x="120" y="37"/>
                  </a:lnTo>
                  <a:lnTo>
                    <a:pt x="132" y="21"/>
                  </a:lnTo>
                  <a:lnTo>
                    <a:pt x="148" y="9"/>
                  </a:lnTo>
                  <a:lnTo>
                    <a:pt x="165" y="2"/>
                  </a:lnTo>
                  <a:lnTo>
                    <a:pt x="1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 name="Freeform 919">
              <a:extLst>
                <a:ext uri="{FF2B5EF4-FFF2-40B4-BE49-F238E27FC236}">
                  <a16:creationId xmlns:a16="http://schemas.microsoft.com/office/drawing/2014/main" id="{3AD49F2E-D14C-3CB3-2C08-6EA00D47D88B}"/>
                </a:ext>
              </a:extLst>
            </p:cNvPr>
            <p:cNvSpPr>
              <a:spLocks/>
            </p:cNvSpPr>
            <p:nvPr/>
          </p:nvSpPr>
          <p:spPr bwMode="auto">
            <a:xfrm>
              <a:off x="5361" y="588"/>
              <a:ext cx="71" cy="228"/>
            </a:xfrm>
            <a:custGeom>
              <a:avLst/>
              <a:gdLst>
                <a:gd name="T0" fmla="*/ 177 w 354"/>
                <a:gd name="T1" fmla="*/ 0 h 1140"/>
                <a:gd name="T2" fmla="*/ 213 w 354"/>
                <a:gd name="T3" fmla="*/ 3 h 1140"/>
                <a:gd name="T4" fmla="*/ 245 w 354"/>
                <a:gd name="T5" fmla="*/ 9 h 1140"/>
                <a:gd name="T6" fmla="*/ 274 w 354"/>
                <a:gd name="T7" fmla="*/ 19 h 1140"/>
                <a:gd name="T8" fmla="*/ 298 w 354"/>
                <a:gd name="T9" fmla="*/ 35 h 1140"/>
                <a:gd name="T10" fmla="*/ 318 w 354"/>
                <a:gd name="T11" fmla="*/ 54 h 1140"/>
                <a:gd name="T12" fmla="*/ 334 w 354"/>
                <a:gd name="T13" fmla="*/ 77 h 1140"/>
                <a:gd name="T14" fmla="*/ 346 w 354"/>
                <a:gd name="T15" fmla="*/ 104 h 1140"/>
                <a:gd name="T16" fmla="*/ 352 w 354"/>
                <a:gd name="T17" fmla="*/ 137 h 1140"/>
                <a:gd name="T18" fmla="*/ 354 w 354"/>
                <a:gd name="T19" fmla="*/ 172 h 1140"/>
                <a:gd name="T20" fmla="*/ 354 w 354"/>
                <a:gd name="T21" fmla="*/ 431 h 1140"/>
                <a:gd name="T22" fmla="*/ 353 w 354"/>
                <a:gd name="T23" fmla="*/ 465 h 1140"/>
                <a:gd name="T24" fmla="*/ 350 w 354"/>
                <a:gd name="T25" fmla="*/ 500 h 1140"/>
                <a:gd name="T26" fmla="*/ 346 w 354"/>
                <a:gd name="T27" fmla="*/ 536 h 1140"/>
                <a:gd name="T28" fmla="*/ 276 w 354"/>
                <a:gd name="T29" fmla="*/ 1057 h 1140"/>
                <a:gd name="T30" fmla="*/ 271 w 354"/>
                <a:gd name="T31" fmla="*/ 1082 h 1140"/>
                <a:gd name="T32" fmla="*/ 263 w 354"/>
                <a:gd name="T33" fmla="*/ 1102 h 1140"/>
                <a:gd name="T34" fmla="*/ 252 w 354"/>
                <a:gd name="T35" fmla="*/ 1117 h 1140"/>
                <a:gd name="T36" fmla="*/ 238 w 354"/>
                <a:gd name="T37" fmla="*/ 1128 h 1140"/>
                <a:gd name="T38" fmla="*/ 221 w 354"/>
                <a:gd name="T39" fmla="*/ 1135 h 1140"/>
                <a:gd name="T40" fmla="*/ 200 w 354"/>
                <a:gd name="T41" fmla="*/ 1138 h 1140"/>
                <a:gd name="T42" fmla="*/ 177 w 354"/>
                <a:gd name="T43" fmla="*/ 1140 h 1140"/>
                <a:gd name="T44" fmla="*/ 154 w 354"/>
                <a:gd name="T45" fmla="*/ 1138 h 1140"/>
                <a:gd name="T46" fmla="*/ 134 w 354"/>
                <a:gd name="T47" fmla="*/ 1135 h 1140"/>
                <a:gd name="T48" fmla="*/ 117 w 354"/>
                <a:gd name="T49" fmla="*/ 1128 h 1140"/>
                <a:gd name="T50" fmla="*/ 103 w 354"/>
                <a:gd name="T51" fmla="*/ 1117 h 1140"/>
                <a:gd name="T52" fmla="*/ 92 w 354"/>
                <a:gd name="T53" fmla="*/ 1102 h 1140"/>
                <a:gd name="T54" fmla="*/ 83 w 354"/>
                <a:gd name="T55" fmla="*/ 1082 h 1140"/>
                <a:gd name="T56" fmla="*/ 79 w 354"/>
                <a:gd name="T57" fmla="*/ 1057 h 1140"/>
                <a:gd name="T58" fmla="*/ 9 w 354"/>
                <a:gd name="T59" fmla="*/ 536 h 1140"/>
                <a:gd name="T60" fmla="*/ 5 w 354"/>
                <a:gd name="T61" fmla="*/ 500 h 1140"/>
                <a:gd name="T62" fmla="*/ 2 w 354"/>
                <a:gd name="T63" fmla="*/ 465 h 1140"/>
                <a:gd name="T64" fmla="*/ 0 w 354"/>
                <a:gd name="T65" fmla="*/ 431 h 1140"/>
                <a:gd name="T66" fmla="*/ 0 w 354"/>
                <a:gd name="T67" fmla="*/ 172 h 1140"/>
                <a:gd name="T68" fmla="*/ 3 w 354"/>
                <a:gd name="T69" fmla="*/ 137 h 1140"/>
                <a:gd name="T70" fmla="*/ 9 w 354"/>
                <a:gd name="T71" fmla="*/ 104 h 1140"/>
                <a:gd name="T72" fmla="*/ 21 w 354"/>
                <a:gd name="T73" fmla="*/ 77 h 1140"/>
                <a:gd name="T74" fmla="*/ 36 w 354"/>
                <a:gd name="T75" fmla="*/ 54 h 1140"/>
                <a:gd name="T76" fmla="*/ 57 w 354"/>
                <a:gd name="T77" fmla="*/ 35 h 1140"/>
                <a:gd name="T78" fmla="*/ 81 w 354"/>
                <a:gd name="T79" fmla="*/ 19 h 1140"/>
                <a:gd name="T80" fmla="*/ 110 w 354"/>
                <a:gd name="T81" fmla="*/ 9 h 1140"/>
                <a:gd name="T82" fmla="*/ 141 w 354"/>
                <a:gd name="T83" fmla="*/ 3 h 1140"/>
                <a:gd name="T84" fmla="*/ 177 w 354"/>
                <a:gd name="T85" fmla="*/ 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140">
                  <a:moveTo>
                    <a:pt x="177" y="0"/>
                  </a:moveTo>
                  <a:lnTo>
                    <a:pt x="213" y="3"/>
                  </a:lnTo>
                  <a:lnTo>
                    <a:pt x="245" y="9"/>
                  </a:lnTo>
                  <a:lnTo>
                    <a:pt x="274" y="19"/>
                  </a:lnTo>
                  <a:lnTo>
                    <a:pt x="298" y="35"/>
                  </a:lnTo>
                  <a:lnTo>
                    <a:pt x="318" y="54"/>
                  </a:lnTo>
                  <a:lnTo>
                    <a:pt x="334" y="77"/>
                  </a:lnTo>
                  <a:lnTo>
                    <a:pt x="346" y="104"/>
                  </a:lnTo>
                  <a:lnTo>
                    <a:pt x="352" y="137"/>
                  </a:lnTo>
                  <a:lnTo>
                    <a:pt x="354" y="172"/>
                  </a:lnTo>
                  <a:lnTo>
                    <a:pt x="354" y="431"/>
                  </a:lnTo>
                  <a:lnTo>
                    <a:pt x="353" y="465"/>
                  </a:lnTo>
                  <a:lnTo>
                    <a:pt x="350" y="500"/>
                  </a:lnTo>
                  <a:lnTo>
                    <a:pt x="346" y="536"/>
                  </a:lnTo>
                  <a:lnTo>
                    <a:pt x="276" y="1057"/>
                  </a:lnTo>
                  <a:lnTo>
                    <a:pt x="271" y="1082"/>
                  </a:lnTo>
                  <a:lnTo>
                    <a:pt x="263" y="1102"/>
                  </a:lnTo>
                  <a:lnTo>
                    <a:pt x="252" y="1117"/>
                  </a:lnTo>
                  <a:lnTo>
                    <a:pt x="238" y="1128"/>
                  </a:lnTo>
                  <a:lnTo>
                    <a:pt x="221" y="1135"/>
                  </a:lnTo>
                  <a:lnTo>
                    <a:pt x="200" y="1138"/>
                  </a:lnTo>
                  <a:lnTo>
                    <a:pt x="177" y="1140"/>
                  </a:lnTo>
                  <a:lnTo>
                    <a:pt x="154" y="1138"/>
                  </a:lnTo>
                  <a:lnTo>
                    <a:pt x="134" y="1135"/>
                  </a:lnTo>
                  <a:lnTo>
                    <a:pt x="117" y="1128"/>
                  </a:lnTo>
                  <a:lnTo>
                    <a:pt x="103" y="1117"/>
                  </a:lnTo>
                  <a:lnTo>
                    <a:pt x="92" y="1102"/>
                  </a:lnTo>
                  <a:lnTo>
                    <a:pt x="83" y="1082"/>
                  </a:lnTo>
                  <a:lnTo>
                    <a:pt x="79" y="1057"/>
                  </a:lnTo>
                  <a:lnTo>
                    <a:pt x="9" y="536"/>
                  </a:lnTo>
                  <a:lnTo>
                    <a:pt x="5" y="500"/>
                  </a:lnTo>
                  <a:lnTo>
                    <a:pt x="2" y="465"/>
                  </a:lnTo>
                  <a:lnTo>
                    <a:pt x="0" y="431"/>
                  </a:lnTo>
                  <a:lnTo>
                    <a:pt x="0" y="172"/>
                  </a:lnTo>
                  <a:lnTo>
                    <a:pt x="3" y="137"/>
                  </a:lnTo>
                  <a:lnTo>
                    <a:pt x="9" y="104"/>
                  </a:lnTo>
                  <a:lnTo>
                    <a:pt x="21" y="77"/>
                  </a:lnTo>
                  <a:lnTo>
                    <a:pt x="36" y="54"/>
                  </a:lnTo>
                  <a:lnTo>
                    <a:pt x="57" y="35"/>
                  </a:lnTo>
                  <a:lnTo>
                    <a:pt x="81" y="19"/>
                  </a:lnTo>
                  <a:lnTo>
                    <a:pt x="110" y="9"/>
                  </a:lnTo>
                  <a:lnTo>
                    <a:pt x="141" y="3"/>
                  </a:lnTo>
                  <a:lnTo>
                    <a:pt x="1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6" name="Freeform 920">
              <a:extLst>
                <a:ext uri="{FF2B5EF4-FFF2-40B4-BE49-F238E27FC236}">
                  <a16:creationId xmlns:a16="http://schemas.microsoft.com/office/drawing/2014/main" id="{2C8D6856-BC5D-9973-3E4B-D9E8914848F3}"/>
                </a:ext>
              </a:extLst>
            </p:cNvPr>
            <p:cNvSpPr>
              <a:spLocks/>
            </p:cNvSpPr>
            <p:nvPr/>
          </p:nvSpPr>
          <p:spPr bwMode="auto">
            <a:xfrm>
              <a:off x="5359" y="845"/>
              <a:ext cx="74" cy="73"/>
            </a:xfrm>
            <a:custGeom>
              <a:avLst/>
              <a:gdLst>
                <a:gd name="T0" fmla="*/ 184 w 369"/>
                <a:gd name="T1" fmla="*/ 0 h 366"/>
                <a:gd name="T2" fmla="*/ 222 w 369"/>
                <a:gd name="T3" fmla="*/ 5 h 366"/>
                <a:gd name="T4" fmla="*/ 255 w 369"/>
                <a:gd name="T5" fmla="*/ 16 h 366"/>
                <a:gd name="T6" fmla="*/ 287 w 369"/>
                <a:gd name="T7" fmla="*/ 32 h 366"/>
                <a:gd name="T8" fmla="*/ 314 w 369"/>
                <a:gd name="T9" fmla="*/ 54 h 366"/>
                <a:gd name="T10" fmla="*/ 337 w 369"/>
                <a:gd name="T11" fmla="*/ 81 h 366"/>
                <a:gd name="T12" fmla="*/ 354 w 369"/>
                <a:gd name="T13" fmla="*/ 113 h 366"/>
                <a:gd name="T14" fmla="*/ 365 w 369"/>
                <a:gd name="T15" fmla="*/ 147 h 366"/>
                <a:gd name="T16" fmla="*/ 369 w 369"/>
                <a:gd name="T17" fmla="*/ 183 h 366"/>
                <a:gd name="T18" fmla="*/ 365 w 369"/>
                <a:gd name="T19" fmla="*/ 220 h 366"/>
                <a:gd name="T20" fmla="*/ 354 w 369"/>
                <a:gd name="T21" fmla="*/ 255 h 366"/>
                <a:gd name="T22" fmla="*/ 337 w 369"/>
                <a:gd name="T23" fmla="*/ 286 h 366"/>
                <a:gd name="T24" fmla="*/ 314 w 369"/>
                <a:gd name="T25" fmla="*/ 312 h 366"/>
                <a:gd name="T26" fmla="*/ 287 w 369"/>
                <a:gd name="T27" fmla="*/ 335 h 366"/>
                <a:gd name="T28" fmla="*/ 255 w 369"/>
                <a:gd name="T29" fmla="*/ 352 h 366"/>
                <a:gd name="T30" fmla="*/ 222 w 369"/>
                <a:gd name="T31" fmla="*/ 362 h 366"/>
                <a:gd name="T32" fmla="*/ 184 w 369"/>
                <a:gd name="T33" fmla="*/ 366 h 366"/>
                <a:gd name="T34" fmla="*/ 147 w 369"/>
                <a:gd name="T35" fmla="*/ 362 h 366"/>
                <a:gd name="T36" fmla="*/ 113 w 369"/>
                <a:gd name="T37" fmla="*/ 352 h 366"/>
                <a:gd name="T38" fmla="*/ 82 w 369"/>
                <a:gd name="T39" fmla="*/ 335 h 366"/>
                <a:gd name="T40" fmla="*/ 54 w 369"/>
                <a:gd name="T41" fmla="*/ 312 h 366"/>
                <a:gd name="T42" fmla="*/ 31 w 369"/>
                <a:gd name="T43" fmla="*/ 286 h 366"/>
                <a:gd name="T44" fmla="*/ 15 w 369"/>
                <a:gd name="T45" fmla="*/ 255 h 366"/>
                <a:gd name="T46" fmla="*/ 4 w 369"/>
                <a:gd name="T47" fmla="*/ 220 h 366"/>
                <a:gd name="T48" fmla="*/ 0 w 369"/>
                <a:gd name="T49" fmla="*/ 183 h 366"/>
                <a:gd name="T50" fmla="*/ 4 w 369"/>
                <a:gd name="T51" fmla="*/ 147 h 366"/>
                <a:gd name="T52" fmla="*/ 15 w 369"/>
                <a:gd name="T53" fmla="*/ 113 h 366"/>
                <a:gd name="T54" fmla="*/ 31 w 369"/>
                <a:gd name="T55" fmla="*/ 81 h 366"/>
                <a:gd name="T56" fmla="*/ 54 w 369"/>
                <a:gd name="T57" fmla="*/ 54 h 366"/>
                <a:gd name="T58" fmla="*/ 82 w 369"/>
                <a:gd name="T59" fmla="*/ 32 h 366"/>
                <a:gd name="T60" fmla="*/ 113 w 369"/>
                <a:gd name="T61" fmla="*/ 16 h 366"/>
                <a:gd name="T62" fmla="*/ 147 w 369"/>
                <a:gd name="T63" fmla="*/ 5 h 366"/>
                <a:gd name="T64" fmla="*/ 184 w 369"/>
                <a:gd name="T65"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66">
                  <a:moveTo>
                    <a:pt x="184" y="0"/>
                  </a:moveTo>
                  <a:lnTo>
                    <a:pt x="222" y="5"/>
                  </a:lnTo>
                  <a:lnTo>
                    <a:pt x="255" y="16"/>
                  </a:lnTo>
                  <a:lnTo>
                    <a:pt x="287" y="32"/>
                  </a:lnTo>
                  <a:lnTo>
                    <a:pt x="314" y="54"/>
                  </a:lnTo>
                  <a:lnTo>
                    <a:pt x="337" y="81"/>
                  </a:lnTo>
                  <a:lnTo>
                    <a:pt x="354" y="113"/>
                  </a:lnTo>
                  <a:lnTo>
                    <a:pt x="365" y="147"/>
                  </a:lnTo>
                  <a:lnTo>
                    <a:pt x="369" y="183"/>
                  </a:lnTo>
                  <a:lnTo>
                    <a:pt x="365" y="220"/>
                  </a:lnTo>
                  <a:lnTo>
                    <a:pt x="354" y="255"/>
                  </a:lnTo>
                  <a:lnTo>
                    <a:pt x="337" y="286"/>
                  </a:lnTo>
                  <a:lnTo>
                    <a:pt x="314" y="312"/>
                  </a:lnTo>
                  <a:lnTo>
                    <a:pt x="287" y="335"/>
                  </a:lnTo>
                  <a:lnTo>
                    <a:pt x="255" y="352"/>
                  </a:lnTo>
                  <a:lnTo>
                    <a:pt x="222" y="362"/>
                  </a:lnTo>
                  <a:lnTo>
                    <a:pt x="184" y="366"/>
                  </a:lnTo>
                  <a:lnTo>
                    <a:pt x="147" y="362"/>
                  </a:lnTo>
                  <a:lnTo>
                    <a:pt x="113" y="352"/>
                  </a:lnTo>
                  <a:lnTo>
                    <a:pt x="82" y="335"/>
                  </a:lnTo>
                  <a:lnTo>
                    <a:pt x="54" y="312"/>
                  </a:lnTo>
                  <a:lnTo>
                    <a:pt x="31" y="286"/>
                  </a:lnTo>
                  <a:lnTo>
                    <a:pt x="15" y="255"/>
                  </a:lnTo>
                  <a:lnTo>
                    <a:pt x="4" y="220"/>
                  </a:lnTo>
                  <a:lnTo>
                    <a:pt x="0" y="183"/>
                  </a:lnTo>
                  <a:lnTo>
                    <a:pt x="4" y="147"/>
                  </a:lnTo>
                  <a:lnTo>
                    <a:pt x="15" y="113"/>
                  </a:lnTo>
                  <a:lnTo>
                    <a:pt x="31" y="81"/>
                  </a:lnTo>
                  <a:lnTo>
                    <a:pt x="54" y="54"/>
                  </a:lnTo>
                  <a:lnTo>
                    <a:pt x="82" y="32"/>
                  </a:lnTo>
                  <a:lnTo>
                    <a:pt x="113" y="16"/>
                  </a:lnTo>
                  <a:lnTo>
                    <a:pt x="147" y="5"/>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17" name="TextBox 16">
            <a:extLst>
              <a:ext uri="{FF2B5EF4-FFF2-40B4-BE49-F238E27FC236}">
                <a16:creationId xmlns:a16="http://schemas.microsoft.com/office/drawing/2014/main" id="{82FADA12-885C-3AE7-5C5E-077BAF6F9C2D}"/>
              </a:ext>
            </a:extLst>
          </p:cNvPr>
          <p:cNvSpPr txBox="1"/>
          <p:nvPr/>
        </p:nvSpPr>
        <p:spPr>
          <a:xfrm>
            <a:off x="2417564" y="971850"/>
            <a:ext cx="4578991" cy="553980"/>
          </a:xfrm>
          <a:prstGeom prst="rect">
            <a:avLst/>
          </a:prstGeom>
          <a:noFill/>
        </p:spPr>
        <p:txBody>
          <a:bodyPr wrap="square" lIns="91422" tIns="45711" rIns="91422" bIns="4571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n-ea"/>
                <a:cs typeface="Segoe UI" panose="020B0502040204020203" pitchFamily="34" charset="0"/>
              </a:rPr>
              <a:t>IDENTIFIED</a:t>
            </a:r>
          </a:p>
        </p:txBody>
      </p:sp>
      <p:sp>
        <p:nvSpPr>
          <p:cNvPr id="18" name="TextBox 17">
            <a:extLst>
              <a:ext uri="{FF2B5EF4-FFF2-40B4-BE49-F238E27FC236}">
                <a16:creationId xmlns:a16="http://schemas.microsoft.com/office/drawing/2014/main" id="{8D57C3F9-05F8-CD64-6664-E953CCE04A65}"/>
              </a:ext>
            </a:extLst>
          </p:cNvPr>
          <p:cNvSpPr txBox="1"/>
          <p:nvPr/>
        </p:nvSpPr>
        <p:spPr>
          <a:xfrm>
            <a:off x="2417144" y="1380064"/>
            <a:ext cx="4579411" cy="646313"/>
          </a:xfrm>
          <a:prstGeom prst="rect">
            <a:avLst/>
          </a:prstGeom>
          <a:noFill/>
        </p:spPr>
        <p:txBody>
          <a:bodyPr wrap="square" lIns="91422" tIns="45711" rIns="91422" bIns="4571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000"/>
                </a:solidFill>
                <a:effectLst/>
                <a:uLnTx/>
                <a:uFillTx/>
                <a:latin typeface="Segoe UI" panose="020B0502040204020203" pitchFamily="34" charset="0"/>
                <a:ea typeface="+mn-ea"/>
                <a:cs typeface="Segoe UI" panose="020B0502040204020203" pitchFamily="34" charset="0"/>
              </a:rPr>
              <a:t>PROBLEMS</a:t>
            </a:r>
          </a:p>
        </p:txBody>
      </p:sp>
    </p:spTree>
    <p:extLst>
      <p:ext uri="{BB962C8B-B14F-4D97-AF65-F5344CB8AC3E}">
        <p14:creationId xmlns:p14="http://schemas.microsoft.com/office/powerpoint/2010/main" val="3704438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44939-A723-4D81-88C5-B4764735BD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54604-90AC-4DF0-8003-30488EE9D2DE}" type="slidenum">
              <a:rPr kumimoji="0" lang="en-US"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121" name="Rectangle 120">
            <a:extLst>
              <a:ext uri="{FF2B5EF4-FFF2-40B4-BE49-F238E27FC236}">
                <a16:creationId xmlns:a16="http://schemas.microsoft.com/office/drawing/2014/main" id="{24599CB9-312D-4DF7-B755-9675885E1166}"/>
              </a:ext>
            </a:extLst>
          </p:cNvPr>
          <p:cNvSpPr/>
          <p:nvPr/>
        </p:nvSpPr>
        <p:spPr>
          <a:xfrm>
            <a:off x="1274992" y="2544471"/>
            <a:ext cx="9418581" cy="2352952"/>
          </a:xfrm>
          <a:prstGeom prst="rect">
            <a:avLst/>
          </a:prstGeom>
        </p:spPr>
        <p:txBody>
          <a:bodyPr wrap="square">
            <a:spAutoFit/>
          </a:bodyPr>
          <a:lstStyle/>
          <a:p>
            <a:pPr>
              <a:lnSpc>
                <a:spcPct val="150000"/>
              </a:lnSpc>
            </a:pPr>
            <a:r>
              <a:rPr lang="en-US" sz="2000" b="1" dirty="0">
                <a:solidFill>
                  <a:schemeClr val="tx1">
                    <a:lumMod val="95000"/>
                    <a:lumOff val="5000"/>
                  </a:schemeClr>
                </a:solidFill>
                <a:latin typeface="DauphinPlain"/>
              </a:rPr>
              <a:t>To streamline and enhance the overall efficiency of restaurant operations by providing a robust Point of Sale (POS) system that facilitates seamless menu management, ensures accurate item data, enables insightful reporting and analytics, and optimizes staff management, ultimately leading to improved customer service and business performance.</a:t>
            </a:r>
          </a:p>
        </p:txBody>
      </p:sp>
      <p:sp>
        <p:nvSpPr>
          <p:cNvPr id="164" name="Rectangle 163">
            <a:extLst>
              <a:ext uri="{FF2B5EF4-FFF2-40B4-BE49-F238E27FC236}">
                <a16:creationId xmlns:a16="http://schemas.microsoft.com/office/drawing/2014/main" id="{A7E4A088-D7C7-4C10-ADDF-1297038D167C}"/>
              </a:ext>
            </a:extLst>
          </p:cNvPr>
          <p:cNvSpPr/>
          <p:nvPr/>
        </p:nvSpPr>
        <p:spPr>
          <a:xfrm>
            <a:off x="0" y="6494568"/>
            <a:ext cx="12192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lumMod val="65000"/>
                  </a:schemeClr>
                </a:solidFill>
              </a:rPr>
              <a:t>SmartBill</a:t>
            </a:r>
            <a:r>
              <a:rPr lang="en-US" sz="1400" b="1" dirty="0">
                <a:solidFill>
                  <a:schemeClr val="bg1">
                    <a:lumMod val="65000"/>
                  </a:schemeClr>
                </a:solidFill>
              </a:rPr>
              <a:t> Point of Sale System for Restaurant Management</a:t>
            </a:r>
          </a:p>
        </p:txBody>
      </p:sp>
      <p:grpSp>
        <p:nvGrpSpPr>
          <p:cNvPr id="3" name="Group 907">
            <a:extLst>
              <a:ext uri="{FF2B5EF4-FFF2-40B4-BE49-F238E27FC236}">
                <a16:creationId xmlns:a16="http://schemas.microsoft.com/office/drawing/2014/main" id="{637CF9E1-A002-2DD9-62EF-5CCAEAAAD8DC}"/>
              </a:ext>
            </a:extLst>
          </p:cNvPr>
          <p:cNvGrpSpPr>
            <a:grpSpLocks noChangeAspect="1"/>
          </p:cNvGrpSpPr>
          <p:nvPr/>
        </p:nvGrpSpPr>
        <p:grpSpPr bwMode="auto">
          <a:xfrm>
            <a:off x="1208834" y="828377"/>
            <a:ext cx="1041993" cy="1144235"/>
            <a:chOff x="5050" y="367"/>
            <a:chExt cx="693" cy="761"/>
          </a:xfrm>
          <a:solidFill>
            <a:schemeClr val="accent2">
              <a:lumMod val="75000"/>
            </a:schemeClr>
          </a:solidFill>
        </p:grpSpPr>
        <p:sp>
          <p:nvSpPr>
            <p:cNvPr id="4" name="Freeform 909">
              <a:extLst>
                <a:ext uri="{FF2B5EF4-FFF2-40B4-BE49-F238E27FC236}">
                  <a16:creationId xmlns:a16="http://schemas.microsoft.com/office/drawing/2014/main" id="{8B3A994E-8F24-861A-1447-D13A744DA58B}"/>
                </a:ext>
              </a:extLst>
            </p:cNvPr>
            <p:cNvSpPr>
              <a:spLocks noEditPoints="1"/>
            </p:cNvSpPr>
            <p:nvPr/>
          </p:nvSpPr>
          <p:spPr bwMode="auto">
            <a:xfrm>
              <a:off x="5163" y="484"/>
              <a:ext cx="466" cy="644"/>
            </a:xfrm>
            <a:custGeom>
              <a:avLst/>
              <a:gdLst>
                <a:gd name="T0" fmla="*/ 862 w 2331"/>
                <a:gd name="T1" fmla="*/ 345 h 3218"/>
                <a:gd name="T2" fmla="*/ 550 w 2331"/>
                <a:gd name="T3" fmla="*/ 536 h 3218"/>
                <a:gd name="T4" fmla="*/ 349 w 2331"/>
                <a:gd name="T5" fmla="*/ 831 h 3218"/>
                <a:gd name="T6" fmla="*/ 297 w 2331"/>
                <a:gd name="T7" fmla="*/ 1189 h 3218"/>
                <a:gd name="T8" fmla="*/ 360 w 2331"/>
                <a:gd name="T9" fmla="*/ 1475 h 3218"/>
                <a:gd name="T10" fmla="*/ 475 w 2331"/>
                <a:gd name="T11" fmla="*/ 1692 h 3218"/>
                <a:gd name="T12" fmla="*/ 609 w 2331"/>
                <a:gd name="T13" fmla="*/ 1893 h 3218"/>
                <a:gd name="T14" fmla="*/ 692 w 2331"/>
                <a:gd name="T15" fmla="*/ 2119 h 3218"/>
                <a:gd name="T16" fmla="*/ 743 w 2331"/>
                <a:gd name="T17" fmla="*/ 2274 h 3218"/>
                <a:gd name="T18" fmla="*/ 1546 w 2331"/>
                <a:gd name="T19" fmla="*/ 2312 h 3218"/>
                <a:gd name="T20" fmla="*/ 1632 w 2331"/>
                <a:gd name="T21" fmla="*/ 2199 h 3218"/>
                <a:gd name="T22" fmla="*/ 1677 w 2331"/>
                <a:gd name="T23" fmla="*/ 1979 h 3218"/>
                <a:gd name="T24" fmla="*/ 1803 w 2331"/>
                <a:gd name="T25" fmla="*/ 1768 h 3218"/>
                <a:gd name="T26" fmla="*/ 1927 w 2331"/>
                <a:gd name="T27" fmla="*/ 1569 h 3218"/>
                <a:gd name="T28" fmla="*/ 2018 w 2331"/>
                <a:gd name="T29" fmla="*/ 1314 h 3218"/>
                <a:gd name="T30" fmla="*/ 2023 w 2331"/>
                <a:gd name="T31" fmla="*/ 971 h 3218"/>
                <a:gd name="T32" fmla="*/ 1877 w 2331"/>
                <a:gd name="T33" fmla="*/ 643 h 3218"/>
                <a:gd name="T34" fmla="*/ 1605 w 2331"/>
                <a:gd name="T35" fmla="*/ 405 h 3218"/>
                <a:gd name="T36" fmla="*/ 1245 w 2331"/>
                <a:gd name="T37" fmla="*/ 297 h 3218"/>
                <a:gd name="T38" fmla="*/ 1445 w 2331"/>
                <a:gd name="T39" fmla="*/ 34 h 3218"/>
                <a:gd name="T40" fmla="*/ 1853 w 2331"/>
                <a:gd name="T41" fmla="*/ 217 h 3218"/>
                <a:gd name="T42" fmla="*/ 2156 w 2331"/>
                <a:gd name="T43" fmla="*/ 530 h 3218"/>
                <a:gd name="T44" fmla="*/ 2315 w 2331"/>
                <a:gd name="T45" fmla="*/ 937 h 3218"/>
                <a:gd name="T46" fmla="*/ 2313 w 2331"/>
                <a:gd name="T47" fmla="*/ 1340 h 3218"/>
                <a:gd name="T48" fmla="*/ 2222 w 2331"/>
                <a:gd name="T49" fmla="*/ 1637 h 3218"/>
                <a:gd name="T50" fmla="*/ 2097 w 2331"/>
                <a:gd name="T51" fmla="*/ 1859 h 3218"/>
                <a:gd name="T52" fmla="*/ 1970 w 2331"/>
                <a:gd name="T53" fmla="*/ 2052 h 3218"/>
                <a:gd name="T54" fmla="*/ 1926 w 2331"/>
                <a:gd name="T55" fmla="*/ 2224 h 3218"/>
                <a:gd name="T56" fmla="*/ 1806 w 2331"/>
                <a:gd name="T57" fmla="*/ 2471 h 3218"/>
                <a:gd name="T58" fmla="*/ 1708 w 2331"/>
                <a:gd name="T59" fmla="*/ 2637 h 3218"/>
                <a:gd name="T60" fmla="*/ 1700 w 2331"/>
                <a:gd name="T61" fmla="*/ 2793 h 3218"/>
                <a:gd name="T62" fmla="*/ 1696 w 2331"/>
                <a:gd name="T63" fmla="*/ 2865 h 3218"/>
                <a:gd name="T64" fmla="*/ 1661 w 2331"/>
                <a:gd name="T65" fmla="*/ 2960 h 3218"/>
                <a:gd name="T66" fmla="*/ 1540 w 2331"/>
                <a:gd name="T67" fmla="*/ 3065 h 3218"/>
                <a:gd name="T68" fmla="*/ 1360 w 2331"/>
                <a:gd name="T69" fmla="*/ 3194 h 3218"/>
                <a:gd name="T70" fmla="*/ 1023 w 2331"/>
                <a:gd name="T71" fmla="*/ 3216 h 3218"/>
                <a:gd name="T72" fmla="*/ 875 w 2331"/>
                <a:gd name="T73" fmla="*/ 3101 h 3218"/>
                <a:gd name="T74" fmla="*/ 697 w 2331"/>
                <a:gd name="T75" fmla="*/ 2996 h 3218"/>
                <a:gd name="T76" fmla="*/ 638 w 2331"/>
                <a:gd name="T77" fmla="*/ 2885 h 3218"/>
                <a:gd name="T78" fmla="*/ 633 w 2331"/>
                <a:gd name="T79" fmla="*/ 2835 h 3218"/>
                <a:gd name="T80" fmla="*/ 626 w 2331"/>
                <a:gd name="T81" fmla="*/ 2702 h 3218"/>
                <a:gd name="T82" fmla="*/ 618 w 2331"/>
                <a:gd name="T83" fmla="*/ 2554 h 3218"/>
                <a:gd name="T84" fmla="*/ 432 w 2331"/>
                <a:gd name="T85" fmla="*/ 2328 h 3218"/>
                <a:gd name="T86" fmla="*/ 390 w 2331"/>
                <a:gd name="T87" fmla="*/ 2114 h 3218"/>
                <a:gd name="T88" fmla="*/ 284 w 2331"/>
                <a:gd name="T89" fmla="*/ 1933 h 3218"/>
                <a:gd name="T90" fmla="*/ 158 w 2331"/>
                <a:gd name="T91" fmla="*/ 1734 h 3218"/>
                <a:gd name="T92" fmla="*/ 47 w 2331"/>
                <a:gd name="T93" fmla="*/ 1469 h 3218"/>
                <a:gd name="T94" fmla="*/ 0 w 2331"/>
                <a:gd name="T95" fmla="*/ 1119 h 3218"/>
                <a:gd name="T96" fmla="*/ 91 w 2331"/>
                <a:gd name="T97" fmla="*/ 684 h 3218"/>
                <a:gd name="T98" fmla="*/ 342 w 2331"/>
                <a:gd name="T99" fmla="*/ 329 h 3218"/>
                <a:gd name="T100" fmla="*/ 713 w 2331"/>
                <a:gd name="T101" fmla="*/ 89 h 3218"/>
                <a:gd name="T102" fmla="*/ 1165 w 2331"/>
                <a:gd name="T103" fmla="*/ 0 h 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1" h="3218">
                  <a:moveTo>
                    <a:pt x="1165" y="293"/>
                  </a:moveTo>
                  <a:lnTo>
                    <a:pt x="1086" y="297"/>
                  </a:lnTo>
                  <a:lnTo>
                    <a:pt x="1009" y="306"/>
                  </a:lnTo>
                  <a:lnTo>
                    <a:pt x="934" y="323"/>
                  </a:lnTo>
                  <a:lnTo>
                    <a:pt x="862" y="345"/>
                  </a:lnTo>
                  <a:lnTo>
                    <a:pt x="792" y="373"/>
                  </a:lnTo>
                  <a:lnTo>
                    <a:pt x="726" y="407"/>
                  </a:lnTo>
                  <a:lnTo>
                    <a:pt x="663" y="445"/>
                  </a:lnTo>
                  <a:lnTo>
                    <a:pt x="605" y="488"/>
                  </a:lnTo>
                  <a:lnTo>
                    <a:pt x="550" y="536"/>
                  </a:lnTo>
                  <a:lnTo>
                    <a:pt x="500" y="587"/>
                  </a:lnTo>
                  <a:lnTo>
                    <a:pt x="455" y="643"/>
                  </a:lnTo>
                  <a:lnTo>
                    <a:pt x="414" y="703"/>
                  </a:lnTo>
                  <a:lnTo>
                    <a:pt x="379" y="765"/>
                  </a:lnTo>
                  <a:lnTo>
                    <a:pt x="349" y="831"/>
                  </a:lnTo>
                  <a:lnTo>
                    <a:pt x="326" y="900"/>
                  </a:lnTo>
                  <a:lnTo>
                    <a:pt x="309" y="971"/>
                  </a:lnTo>
                  <a:lnTo>
                    <a:pt x="298" y="1044"/>
                  </a:lnTo>
                  <a:lnTo>
                    <a:pt x="295" y="1119"/>
                  </a:lnTo>
                  <a:lnTo>
                    <a:pt x="297" y="1189"/>
                  </a:lnTo>
                  <a:lnTo>
                    <a:pt x="303" y="1253"/>
                  </a:lnTo>
                  <a:lnTo>
                    <a:pt x="313" y="1314"/>
                  </a:lnTo>
                  <a:lnTo>
                    <a:pt x="326" y="1371"/>
                  </a:lnTo>
                  <a:lnTo>
                    <a:pt x="342" y="1425"/>
                  </a:lnTo>
                  <a:lnTo>
                    <a:pt x="360" y="1475"/>
                  </a:lnTo>
                  <a:lnTo>
                    <a:pt x="380" y="1523"/>
                  </a:lnTo>
                  <a:lnTo>
                    <a:pt x="403" y="1569"/>
                  </a:lnTo>
                  <a:lnTo>
                    <a:pt x="426" y="1612"/>
                  </a:lnTo>
                  <a:lnTo>
                    <a:pt x="451" y="1652"/>
                  </a:lnTo>
                  <a:lnTo>
                    <a:pt x="475" y="1692"/>
                  </a:lnTo>
                  <a:lnTo>
                    <a:pt x="502" y="1730"/>
                  </a:lnTo>
                  <a:lnTo>
                    <a:pt x="526" y="1767"/>
                  </a:lnTo>
                  <a:lnTo>
                    <a:pt x="555" y="1809"/>
                  </a:lnTo>
                  <a:lnTo>
                    <a:pt x="583" y="1851"/>
                  </a:lnTo>
                  <a:lnTo>
                    <a:pt x="609" y="1893"/>
                  </a:lnTo>
                  <a:lnTo>
                    <a:pt x="633" y="1934"/>
                  </a:lnTo>
                  <a:lnTo>
                    <a:pt x="654" y="1979"/>
                  </a:lnTo>
                  <a:lnTo>
                    <a:pt x="670" y="2023"/>
                  </a:lnTo>
                  <a:lnTo>
                    <a:pt x="684" y="2070"/>
                  </a:lnTo>
                  <a:lnTo>
                    <a:pt x="692" y="2119"/>
                  </a:lnTo>
                  <a:lnTo>
                    <a:pt x="695" y="2170"/>
                  </a:lnTo>
                  <a:lnTo>
                    <a:pt x="698" y="2199"/>
                  </a:lnTo>
                  <a:lnTo>
                    <a:pt x="709" y="2226"/>
                  </a:lnTo>
                  <a:lnTo>
                    <a:pt x="723" y="2251"/>
                  </a:lnTo>
                  <a:lnTo>
                    <a:pt x="743" y="2274"/>
                  </a:lnTo>
                  <a:lnTo>
                    <a:pt x="763" y="2294"/>
                  </a:lnTo>
                  <a:lnTo>
                    <a:pt x="785" y="2312"/>
                  </a:lnTo>
                  <a:lnTo>
                    <a:pt x="805" y="2328"/>
                  </a:lnTo>
                  <a:lnTo>
                    <a:pt x="1525" y="2328"/>
                  </a:lnTo>
                  <a:lnTo>
                    <a:pt x="1546" y="2312"/>
                  </a:lnTo>
                  <a:lnTo>
                    <a:pt x="1567" y="2294"/>
                  </a:lnTo>
                  <a:lnTo>
                    <a:pt x="1589" y="2274"/>
                  </a:lnTo>
                  <a:lnTo>
                    <a:pt x="1607" y="2251"/>
                  </a:lnTo>
                  <a:lnTo>
                    <a:pt x="1622" y="2226"/>
                  </a:lnTo>
                  <a:lnTo>
                    <a:pt x="1632" y="2199"/>
                  </a:lnTo>
                  <a:lnTo>
                    <a:pt x="1636" y="2170"/>
                  </a:lnTo>
                  <a:lnTo>
                    <a:pt x="1638" y="2119"/>
                  </a:lnTo>
                  <a:lnTo>
                    <a:pt x="1647" y="2070"/>
                  </a:lnTo>
                  <a:lnTo>
                    <a:pt x="1660" y="2023"/>
                  </a:lnTo>
                  <a:lnTo>
                    <a:pt x="1677" y="1979"/>
                  </a:lnTo>
                  <a:lnTo>
                    <a:pt x="1697" y="1936"/>
                  </a:lnTo>
                  <a:lnTo>
                    <a:pt x="1722" y="1893"/>
                  </a:lnTo>
                  <a:lnTo>
                    <a:pt x="1747" y="1851"/>
                  </a:lnTo>
                  <a:lnTo>
                    <a:pt x="1775" y="1810"/>
                  </a:lnTo>
                  <a:lnTo>
                    <a:pt x="1803" y="1768"/>
                  </a:lnTo>
                  <a:lnTo>
                    <a:pt x="1829" y="1731"/>
                  </a:lnTo>
                  <a:lnTo>
                    <a:pt x="1854" y="1693"/>
                  </a:lnTo>
                  <a:lnTo>
                    <a:pt x="1879" y="1654"/>
                  </a:lnTo>
                  <a:lnTo>
                    <a:pt x="1905" y="1612"/>
                  </a:lnTo>
                  <a:lnTo>
                    <a:pt x="1927" y="1569"/>
                  </a:lnTo>
                  <a:lnTo>
                    <a:pt x="1950" y="1523"/>
                  </a:lnTo>
                  <a:lnTo>
                    <a:pt x="1971" y="1475"/>
                  </a:lnTo>
                  <a:lnTo>
                    <a:pt x="1989" y="1425"/>
                  </a:lnTo>
                  <a:lnTo>
                    <a:pt x="2005" y="1371"/>
                  </a:lnTo>
                  <a:lnTo>
                    <a:pt x="2018" y="1314"/>
                  </a:lnTo>
                  <a:lnTo>
                    <a:pt x="2027" y="1253"/>
                  </a:lnTo>
                  <a:lnTo>
                    <a:pt x="2033" y="1189"/>
                  </a:lnTo>
                  <a:lnTo>
                    <a:pt x="2036" y="1119"/>
                  </a:lnTo>
                  <a:lnTo>
                    <a:pt x="2032" y="1044"/>
                  </a:lnTo>
                  <a:lnTo>
                    <a:pt x="2023" y="971"/>
                  </a:lnTo>
                  <a:lnTo>
                    <a:pt x="2005" y="899"/>
                  </a:lnTo>
                  <a:lnTo>
                    <a:pt x="1982" y="831"/>
                  </a:lnTo>
                  <a:lnTo>
                    <a:pt x="1953" y="765"/>
                  </a:lnTo>
                  <a:lnTo>
                    <a:pt x="1917" y="702"/>
                  </a:lnTo>
                  <a:lnTo>
                    <a:pt x="1877" y="643"/>
                  </a:lnTo>
                  <a:lnTo>
                    <a:pt x="1831" y="587"/>
                  </a:lnTo>
                  <a:lnTo>
                    <a:pt x="1781" y="536"/>
                  </a:lnTo>
                  <a:lnTo>
                    <a:pt x="1726" y="488"/>
                  </a:lnTo>
                  <a:lnTo>
                    <a:pt x="1667" y="444"/>
                  </a:lnTo>
                  <a:lnTo>
                    <a:pt x="1605" y="405"/>
                  </a:lnTo>
                  <a:lnTo>
                    <a:pt x="1539" y="373"/>
                  </a:lnTo>
                  <a:lnTo>
                    <a:pt x="1469" y="345"/>
                  </a:lnTo>
                  <a:lnTo>
                    <a:pt x="1396" y="323"/>
                  </a:lnTo>
                  <a:lnTo>
                    <a:pt x="1322" y="306"/>
                  </a:lnTo>
                  <a:lnTo>
                    <a:pt x="1245" y="297"/>
                  </a:lnTo>
                  <a:lnTo>
                    <a:pt x="1165" y="293"/>
                  </a:lnTo>
                  <a:close/>
                  <a:moveTo>
                    <a:pt x="1165" y="0"/>
                  </a:moveTo>
                  <a:lnTo>
                    <a:pt x="1260" y="4"/>
                  </a:lnTo>
                  <a:lnTo>
                    <a:pt x="1354" y="16"/>
                  </a:lnTo>
                  <a:lnTo>
                    <a:pt x="1445" y="34"/>
                  </a:lnTo>
                  <a:lnTo>
                    <a:pt x="1534" y="58"/>
                  </a:lnTo>
                  <a:lnTo>
                    <a:pt x="1618" y="89"/>
                  </a:lnTo>
                  <a:lnTo>
                    <a:pt x="1700" y="126"/>
                  </a:lnTo>
                  <a:lnTo>
                    <a:pt x="1778" y="169"/>
                  </a:lnTo>
                  <a:lnTo>
                    <a:pt x="1853" y="217"/>
                  </a:lnTo>
                  <a:lnTo>
                    <a:pt x="1923" y="270"/>
                  </a:lnTo>
                  <a:lnTo>
                    <a:pt x="1989" y="329"/>
                  </a:lnTo>
                  <a:lnTo>
                    <a:pt x="2049" y="391"/>
                  </a:lnTo>
                  <a:lnTo>
                    <a:pt x="2106" y="459"/>
                  </a:lnTo>
                  <a:lnTo>
                    <a:pt x="2156" y="530"/>
                  </a:lnTo>
                  <a:lnTo>
                    <a:pt x="2201" y="605"/>
                  </a:lnTo>
                  <a:lnTo>
                    <a:pt x="2239" y="684"/>
                  </a:lnTo>
                  <a:lnTo>
                    <a:pt x="2271" y="767"/>
                  </a:lnTo>
                  <a:lnTo>
                    <a:pt x="2297" y="850"/>
                  </a:lnTo>
                  <a:lnTo>
                    <a:pt x="2315" y="937"/>
                  </a:lnTo>
                  <a:lnTo>
                    <a:pt x="2327" y="1027"/>
                  </a:lnTo>
                  <a:lnTo>
                    <a:pt x="2331" y="1119"/>
                  </a:lnTo>
                  <a:lnTo>
                    <a:pt x="2328" y="1197"/>
                  </a:lnTo>
                  <a:lnTo>
                    <a:pt x="2322" y="1271"/>
                  </a:lnTo>
                  <a:lnTo>
                    <a:pt x="2313" y="1340"/>
                  </a:lnTo>
                  <a:lnTo>
                    <a:pt x="2299" y="1407"/>
                  </a:lnTo>
                  <a:lnTo>
                    <a:pt x="2284" y="1469"/>
                  </a:lnTo>
                  <a:lnTo>
                    <a:pt x="2266" y="1528"/>
                  </a:lnTo>
                  <a:lnTo>
                    <a:pt x="2244" y="1584"/>
                  </a:lnTo>
                  <a:lnTo>
                    <a:pt x="2222" y="1637"/>
                  </a:lnTo>
                  <a:lnTo>
                    <a:pt x="2198" y="1686"/>
                  </a:lnTo>
                  <a:lnTo>
                    <a:pt x="2174" y="1732"/>
                  </a:lnTo>
                  <a:lnTo>
                    <a:pt x="2148" y="1778"/>
                  </a:lnTo>
                  <a:lnTo>
                    <a:pt x="2122" y="1820"/>
                  </a:lnTo>
                  <a:lnTo>
                    <a:pt x="2097" y="1859"/>
                  </a:lnTo>
                  <a:lnTo>
                    <a:pt x="2072" y="1896"/>
                  </a:lnTo>
                  <a:lnTo>
                    <a:pt x="2047" y="1932"/>
                  </a:lnTo>
                  <a:lnTo>
                    <a:pt x="2018" y="1976"/>
                  </a:lnTo>
                  <a:lnTo>
                    <a:pt x="1991" y="2016"/>
                  </a:lnTo>
                  <a:lnTo>
                    <a:pt x="1970" y="2052"/>
                  </a:lnTo>
                  <a:lnTo>
                    <a:pt x="1953" y="2084"/>
                  </a:lnTo>
                  <a:lnTo>
                    <a:pt x="1941" y="2114"/>
                  </a:lnTo>
                  <a:lnTo>
                    <a:pt x="1932" y="2142"/>
                  </a:lnTo>
                  <a:lnTo>
                    <a:pt x="1930" y="2170"/>
                  </a:lnTo>
                  <a:lnTo>
                    <a:pt x="1926" y="2224"/>
                  </a:lnTo>
                  <a:lnTo>
                    <a:pt x="1915" y="2276"/>
                  </a:lnTo>
                  <a:lnTo>
                    <a:pt x="1899" y="2328"/>
                  </a:lnTo>
                  <a:lnTo>
                    <a:pt x="1873" y="2378"/>
                  </a:lnTo>
                  <a:lnTo>
                    <a:pt x="1843" y="2426"/>
                  </a:lnTo>
                  <a:lnTo>
                    <a:pt x="1806" y="2471"/>
                  </a:lnTo>
                  <a:lnTo>
                    <a:pt x="1763" y="2514"/>
                  </a:lnTo>
                  <a:lnTo>
                    <a:pt x="1713" y="2554"/>
                  </a:lnTo>
                  <a:lnTo>
                    <a:pt x="1712" y="2578"/>
                  </a:lnTo>
                  <a:lnTo>
                    <a:pt x="1711" y="2606"/>
                  </a:lnTo>
                  <a:lnTo>
                    <a:pt x="1708" y="2637"/>
                  </a:lnTo>
                  <a:lnTo>
                    <a:pt x="1707" y="2670"/>
                  </a:lnTo>
                  <a:lnTo>
                    <a:pt x="1705" y="2702"/>
                  </a:lnTo>
                  <a:lnTo>
                    <a:pt x="1704" y="2734"/>
                  </a:lnTo>
                  <a:lnTo>
                    <a:pt x="1701" y="2765"/>
                  </a:lnTo>
                  <a:lnTo>
                    <a:pt x="1700" y="2793"/>
                  </a:lnTo>
                  <a:lnTo>
                    <a:pt x="1699" y="2816"/>
                  </a:lnTo>
                  <a:lnTo>
                    <a:pt x="1697" y="2835"/>
                  </a:lnTo>
                  <a:lnTo>
                    <a:pt x="1697" y="2847"/>
                  </a:lnTo>
                  <a:lnTo>
                    <a:pt x="1696" y="2850"/>
                  </a:lnTo>
                  <a:lnTo>
                    <a:pt x="1696" y="2865"/>
                  </a:lnTo>
                  <a:lnTo>
                    <a:pt x="1694" y="2881"/>
                  </a:lnTo>
                  <a:lnTo>
                    <a:pt x="1689" y="2899"/>
                  </a:lnTo>
                  <a:lnTo>
                    <a:pt x="1683" y="2918"/>
                  </a:lnTo>
                  <a:lnTo>
                    <a:pt x="1673" y="2940"/>
                  </a:lnTo>
                  <a:lnTo>
                    <a:pt x="1661" y="2960"/>
                  </a:lnTo>
                  <a:lnTo>
                    <a:pt x="1646" y="2982"/>
                  </a:lnTo>
                  <a:lnTo>
                    <a:pt x="1626" y="3004"/>
                  </a:lnTo>
                  <a:lnTo>
                    <a:pt x="1602" y="3025"/>
                  </a:lnTo>
                  <a:lnTo>
                    <a:pt x="1573" y="3046"/>
                  </a:lnTo>
                  <a:lnTo>
                    <a:pt x="1540" y="3065"/>
                  </a:lnTo>
                  <a:lnTo>
                    <a:pt x="1501" y="3084"/>
                  </a:lnTo>
                  <a:lnTo>
                    <a:pt x="1455" y="3101"/>
                  </a:lnTo>
                  <a:lnTo>
                    <a:pt x="1429" y="3135"/>
                  </a:lnTo>
                  <a:lnTo>
                    <a:pt x="1396" y="3166"/>
                  </a:lnTo>
                  <a:lnTo>
                    <a:pt x="1360" y="3194"/>
                  </a:lnTo>
                  <a:lnTo>
                    <a:pt x="1335" y="3208"/>
                  </a:lnTo>
                  <a:lnTo>
                    <a:pt x="1307" y="3216"/>
                  </a:lnTo>
                  <a:lnTo>
                    <a:pt x="1279" y="3218"/>
                  </a:lnTo>
                  <a:lnTo>
                    <a:pt x="1052" y="3218"/>
                  </a:lnTo>
                  <a:lnTo>
                    <a:pt x="1023" y="3216"/>
                  </a:lnTo>
                  <a:lnTo>
                    <a:pt x="996" y="3208"/>
                  </a:lnTo>
                  <a:lnTo>
                    <a:pt x="970" y="3194"/>
                  </a:lnTo>
                  <a:lnTo>
                    <a:pt x="934" y="3166"/>
                  </a:lnTo>
                  <a:lnTo>
                    <a:pt x="902" y="3135"/>
                  </a:lnTo>
                  <a:lnTo>
                    <a:pt x="875" y="3101"/>
                  </a:lnTo>
                  <a:lnTo>
                    <a:pt x="827" y="3082"/>
                  </a:lnTo>
                  <a:lnTo>
                    <a:pt x="786" y="3063"/>
                  </a:lnTo>
                  <a:lnTo>
                    <a:pt x="750" y="3041"/>
                  </a:lnTo>
                  <a:lnTo>
                    <a:pt x="721" y="3019"/>
                  </a:lnTo>
                  <a:lnTo>
                    <a:pt x="697" y="2996"/>
                  </a:lnTo>
                  <a:lnTo>
                    <a:pt x="678" y="2972"/>
                  </a:lnTo>
                  <a:lnTo>
                    <a:pt x="663" y="2949"/>
                  </a:lnTo>
                  <a:lnTo>
                    <a:pt x="651" y="2927"/>
                  </a:lnTo>
                  <a:lnTo>
                    <a:pt x="644" y="2905"/>
                  </a:lnTo>
                  <a:lnTo>
                    <a:pt x="638" y="2885"/>
                  </a:lnTo>
                  <a:lnTo>
                    <a:pt x="636" y="2867"/>
                  </a:lnTo>
                  <a:lnTo>
                    <a:pt x="634" y="2850"/>
                  </a:lnTo>
                  <a:lnTo>
                    <a:pt x="634" y="2850"/>
                  </a:lnTo>
                  <a:lnTo>
                    <a:pt x="634" y="2847"/>
                  </a:lnTo>
                  <a:lnTo>
                    <a:pt x="633" y="2835"/>
                  </a:lnTo>
                  <a:lnTo>
                    <a:pt x="632" y="2816"/>
                  </a:lnTo>
                  <a:lnTo>
                    <a:pt x="631" y="2793"/>
                  </a:lnTo>
                  <a:lnTo>
                    <a:pt x="630" y="2765"/>
                  </a:lnTo>
                  <a:lnTo>
                    <a:pt x="627" y="2734"/>
                  </a:lnTo>
                  <a:lnTo>
                    <a:pt x="626" y="2702"/>
                  </a:lnTo>
                  <a:lnTo>
                    <a:pt x="624" y="2670"/>
                  </a:lnTo>
                  <a:lnTo>
                    <a:pt x="622" y="2637"/>
                  </a:lnTo>
                  <a:lnTo>
                    <a:pt x="620" y="2606"/>
                  </a:lnTo>
                  <a:lnTo>
                    <a:pt x="619" y="2578"/>
                  </a:lnTo>
                  <a:lnTo>
                    <a:pt x="618" y="2554"/>
                  </a:lnTo>
                  <a:lnTo>
                    <a:pt x="568" y="2514"/>
                  </a:lnTo>
                  <a:lnTo>
                    <a:pt x="525" y="2471"/>
                  </a:lnTo>
                  <a:lnTo>
                    <a:pt x="487" y="2426"/>
                  </a:lnTo>
                  <a:lnTo>
                    <a:pt x="457" y="2378"/>
                  </a:lnTo>
                  <a:lnTo>
                    <a:pt x="432" y="2328"/>
                  </a:lnTo>
                  <a:lnTo>
                    <a:pt x="415" y="2276"/>
                  </a:lnTo>
                  <a:lnTo>
                    <a:pt x="404" y="2224"/>
                  </a:lnTo>
                  <a:lnTo>
                    <a:pt x="401" y="2170"/>
                  </a:lnTo>
                  <a:lnTo>
                    <a:pt x="398" y="2142"/>
                  </a:lnTo>
                  <a:lnTo>
                    <a:pt x="390" y="2114"/>
                  </a:lnTo>
                  <a:lnTo>
                    <a:pt x="378" y="2084"/>
                  </a:lnTo>
                  <a:lnTo>
                    <a:pt x="361" y="2052"/>
                  </a:lnTo>
                  <a:lnTo>
                    <a:pt x="339" y="2016"/>
                  </a:lnTo>
                  <a:lnTo>
                    <a:pt x="314" y="1976"/>
                  </a:lnTo>
                  <a:lnTo>
                    <a:pt x="284" y="1933"/>
                  </a:lnTo>
                  <a:lnTo>
                    <a:pt x="260" y="1897"/>
                  </a:lnTo>
                  <a:lnTo>
                    <a:pt x="235" y="1859"/>
                  </a:lnTo>
                  <a:lnTo>
                    <a:pt x="208" y="1820"/>
                  </a:lnTo>
                  <a:lnTo>
                    <a:pt x="183" y="1778"/>
                  </a:lnTo>
                  <a:lnTo>
                    <a:pt x="158" y="1734"/>
                  </a:lnTo>
                  <a:lnTo>
                    <a:pt x="132" y="1686"/>
                  </a:lnTo>
                  <a:lnTo>
                    <a:pt x="108" y="1637"/>
                  </a:lnTo>
                  <a:lnTo>
                    <a:pt x="87" y="1584"/>
                  </a:lnTo>
                  <a:lnTo>
                    <a:pt x="65" y="1528"/>
                  </a:lnTo>
                  <a:lnTo>
                    <a:pt x="47" y="1469"/>
                  </a:lnTo>
                  <a:lnTo>
                    <a:pt x="31" y="1407"/>
                  </a:lnTo>
                  <a:lnTo>
                    <a:pt x="18" y="1340"/>
                  </a:lnTo>
                  <a:lnTo>
                    <a:pt x="8" y="1271"/>
                  </a:lnTo>
                  <a:lnTo>
                    <a:pt x="2" y="1197"/>
                  </a:lnTo>
                  <a:lnTo>
                    <a:pt x="0" y="1119"/>
                  </a:lnTo>
                  <a:lnTo>
                    <a:pt x="3" y="1027"/>
                  </a:lnTo>
                  <a:lnTo>
                    <a:pt x="16" y="937"/>
                  </a:lnTo>
                  <a:lnTo>
                    <a:pt x="34" y="850"/>
                  </a:lnTo>
                  <a:lnTo>
                    <a:pt x="60" y="767"/>
                  </a:lnTo>
                  <a:lnTo>
                    <a:pt x="91" y="684"/>
                  </a:lnTo>
                  <a:lnTo>
                    <a:pt x="130" y="605"/>
                  </a:lnTo>
                  <a:lnTo>
                    <a:pt x="174" y="530"/>
                  </a:lnTo>
                  <a:lnTo>
                    <a:pt x="225" y="459"/>
                  </a:lnTo>
                  <a:lnTo>
                    <a:pt x="282" y="391"/>
                  </a:lnTo>
                  <a:lnTo>
                    <a:pt x="342" y="329"/>
                  </a:lnTo>
                  <a:lnTo>
                    <a:pt x="408" y="270"/>
                  </a:lnTo>
                  <a:lnTo>
                    <a:pt x="478" y="217"/>
                  </a:lnTo>
                  <a:lnTo>
                    <a:pt x="553" y="169"/>
                  </a:lnTo>
                  <a:lnTo>
                    <a:pt x="631" y="126"/>
                  </a:lnTo>
                  <a:lnTo>
                    <a:pt x="713" y="89"/>
                  </a:lnTo>
                  <a:lnTo>
                    <a:pt x="798" y="58"/>
                  </a:lnTo>
                  <a:lnTo>
                    <a:pt x="886" y="34"/>
                  </a:lnTo>
                  <a:lnTo>
                    <a:pt x="976" y="16"/>
                  </a:lnTo>
                  <a:lnTo>
                    <a:pt x="1070" y="4"/>
                  </a:lnTo>
                  <a:lnTo>
                    <a:pt x="11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5" name="Freeform 910">
              <a:extLst>
                <a:ext uri="{FF2B5EF4-FFF2-40B4-BE49-F238E27FC236}">
                  <a16:creationId xmlns:a16="http://schemas.microsoft.com/office/drawing/2014/main" id="{EC83DB38-7A77-D2D9-7C1C-B9EC67487906}"/>
                </a:ext>
              </a:extLst>
            </p:cNvPr>
            <p:cNvSpPr>
              <a:spLocks/>
            </p:cNvSpPr>
            <p:nvPr/>
          </p:nvSpPr>
          <p:spPr bwMode="auto">
            <a:xfrm>
              <a:off x="5382" y="367"/>
              <a:ext cx="29" cy="73"/>
            </a:xfrm>
            <a:custGeom>
              <a:avLst/>
              <a:gdLst>
                <a:gd name="T0" fmla="*/ 73 w 147"/>
                <a:gd name="T1" fmla="*/ 0 h 364"/>
                <a:gd name="T2" fmla="*/ 73 w 147"/>
                <a:gd name="T3" fmla="*/ 0 h 364"/>
                <a:gd name="T4" fmla="*/ 93 w 147"/>
                <a:gd name="T5" fmla="*/ 2 h 364"/>
                <a:gd name="T6" fmla="*/ 111 w 147"/>
                <a:gd name="T7" fmla="*/ 9 h 364"/>
                <a:gd name="T8" fmla="*/ 125 w 147"/>
                <a:gd name="T9" fmla="*/ 21 h 364"/>
                <a:gd name="T10" fmla="*/ 137 w 147"/>
                <a:gd name="T11" fmla="*/ 36 h 364"/>
                <a:gd name="T12" fmla="*/ 144 w 147"/>
                <a:gd name="T13" fmla="*/ 53 h 364"/>
                <a:gd name="T14" fmla="*/ 147 w 147"/>
                <a:gd name="T15" fmla="*/ 73 h 364"/>
                <a:gd name="T16" fmla="*/ 147 w 147"/>
                <a:gd name="T17" fmla="*/ 291 h 364"/>
                <a:gd name="T18" fmla="*/ 144 w 147"/>
                <a:gd name="T19" fmla="*/ 312 h 364"/>
                <a:gd name="T20" fmla="*/ 137 w 147"/>
                <a:gd name="T21" fmla="*/ 328 h 364"/>
                <a:gd name="T22" fmla="*/ 125 w 147"/>
                <a:gd name="T23" fmla="*/ 344 h 364"/>
                <a:gd name="T24" fmla="*/ 111 w 147"/>
                <a:gd name="T25" fmla="*/ 355 h 364"/>
                <a:gd name="T26" fmla="*/ 93 w 147"/>
                <a:gd name="T27" fmla="*/ 362 h 364"/>
                <a:gd name="T28" fmla="*/ 73 w 147"/>
                <a:gd name="T29" fmla="*/ 364 h 364"/>
                <a:gd name="T30" fmla="*/ 54 w 147"/>
                <a:gd name="T31" fmla="*/ 362 h 364"/>
                <a:gd name="T32" fmla="*/ 36 w 147"/>
                <a:gd name="T33" fmla="*/ 355 h 364"/>
                <a:gd name="T34" fmla="*/ 22 w 147"/>
                <a:gd name="T35" fmla="*/ 344 h 364"/>
                <a:gd name="T36" fmla="*/ 10 w 147"/>
                <a:gd name="T37" fmla="*/ 328 h 364"/>
                <a:gd name="T38" fmla="*/ 2 w 147"/>
                <a:gd name="T39" fmla="*/ 312 h 364"/>
                <a:gd name="T40" fmla="*/ 0 w 147"/>
                <a:gd name="T41" fmla="*/ 291 h 364"/>
                <a:gd name="T42" fmla="*/ 0 w 147"/>
                <a:gd name="T43" fmla="*/ 73 h 364"/>
                <a:gd name="T44" fmla="*/ 2 w 147"/>
                <a:gd name="T45" fmla="*/ 53 h 364"/>
                <a:gd name="T46" fmla="*/ 10 w 147"/>
                <a:gd name="T47" fmla="*/ 36 h 364"/>
                <a:gd name="T48" fmla="*/ 22 w 147"/>
                <a:gd name="T49" fmla="*/ 21 h 364"/>
                <a:gd name="T50" fmla="*/ 36 w 147"/>
                <a:gd name="T51" fmla="*/ 9 h 364"/>
                <a:gd name="T52" fmla="*/ 54 w 147"/>
                <a:gd name="T53" fmla="*/ 2 h 364"/>
                <a:gd name="T54" fmla="*/ 73 w 147"/>
                <a:gd name="T5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7" h="364">
                  <a:moveTo>
                    <a:pt x="73" y="0"/>
                  </a:moveTo>
                  <a:lnTo>
                    <a:pt x="73" y="0"/>
                  </a:lnTo>
                  <a:lnTo>
                    <a:pt x="93" y="2"/>
                  </a:lnTo>
                  <a:lnTo>
                    <a:pt x="111" y="9"/>
                  </a:lnTo>
                  <a:lnTo>
                    <a:pt x="125" y="21"/>
                  </a:lnTo>
                  <a:lnTo>
                    <a:pt x="137" y="36"/>
                  </a:lnTo>
                  <a:lnTo>
                    <a:pt x="144" y="53"/>
                  </a:lnTo>
                  <a:lnTo>
                    <a:pt x="147" y="73"/>
                  </a:lnTo>
                  <a:lnTo>
                    <a:pt x="147" y="291"/>
                  </a:lnTo>
                  <a:lnTo>
                    <a:pt x="144" y="312"/>
                  </a:lnTo>
                  <a:lnTo>
                    <a:pt x="137" y="328"/>
                  </a:lnTo>
                  <a:lnTo>
                    <a:pt x="125" y="344"/>
                  </a:lnTo>
                  <a:lnTo>
                    <a:pt x="111" y="355"/>
                  </a:lnTo>
                  <a:lnTo>
                    <a:pt x="93" y="362"/>
                  </a:lnTo>
                  <a:lnTo>
                    <a:pt x="73" y="364"/>
                  </a:lnTo>
                  <a:lnTo>
                    <a:pt x="54" y="362"/>
                  </a:lnTo>
                  <a:lnTo>
                    <a:pt x="36" y="355"/>
                  </a:lnTo>
                  <a:lnTo>
                    <a:pt x="22" y="344"/>
                  </a:lnTo>
                  <a:lnTo>
                    <a:pt x="10" y="328"/>
                  </a:lnTo>
                  <a:lnTo>
                    <a:pt x="2" y="312"/>
                  </a:lnTo>
                  <a:lnTo>
                    <a:pt x="0" y="291"/>
                  </a:lnTo>
                  <a:lnTo>
                    <a:pt x="0" y="73"/>
                  </a:lnTo>
                  <a:lnTo>
                    <a:pt x="2" y="53"/>
                  </a:lnTo>
                  <a:lnTo>
                    <a:pt x="10" y="36"/>
                  </a:lnTo>
                  <a:lnTo>
                    <a:pt x="22" y="21"/>
                  </a:lnTo>
                  <a:lnTo>
                    <a:pt x="36" y="9"/>
                  </a:lnTo>
                  <a:lnTo>
                    <a:pt x="54" y="2"/>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6" name="Freeform 911">
              <a:extLst>
                <a:ext uri="{FF2B5EF4-FFF2-40B4-BE49-F238E27FC236}">
                  <a16:creationId xmlns:a16="http://schemas.microsoft.com/office/drawing/2014/main" id="{ACF3A689-95EF-6F8C-CE5A-112CA746B4F4}"/>
                </a:ext>
              </a:extLst>
            </p:cNvPr>
            <p:cNvSpPr>
              <a:spLocks/>
            </p:cNvSpPr>
            <p:nvPr/>
          </p:nvSpPr>
          <p:spPr bwMode="auto">
            <a:xfrm>
              <a:off x="5216" y="411"/>
              <a:ext cx="51" cy="68"/>
            </a:xfrm>
            <a:custGeom>
              <a:avLst/>
              <a:gdLst>
                <a:gd name="T0" fmla="*/ 74 w 258"/>
                <a:gd name="T1" fmla="*/ 0 h 337"/>
                <a:gd name="T2" fmla="*/ 93 w 258"/>
                <a:gd name="T3" fmla="*/ 2 h 337"/>
                <a:gd name="T4" fmla="*/ 110 w 258"/>
                <a:gd name="T5" fmla="*/ 9 h 337"/>
                <a:gd name="T6" fmla="*/ 126 w 258"/>
                <a:gd name="T7" fmla="*/ 21 h 337"/>
                <a:gd name="T8" fmla="*/ 138 w 258"/>
                <a:gd name="T9" fmla="*/ 37 h 337"/>
                <a:gd name="T10" fmla="*/ 248 w 258"/>
                <a:gd name="T11" fmla="*/ 227 h 337"/>
                <a:gd name="T12" fmla="*/ 256 w 258"/>
                <a:gd name="T13" fmla="*/ 245 h 337"/>
                <a:gd name="T14" fmla="*/ 258 w 258"/>
                <a:gd name="T15" fmla="*/ 264 h 337"/>
                <a:gd name="T16" fmla="*/ 256 w 258"/>
                <a:gd name="T17" fmla="*/ 282 h 337"/>
                <a:gd name="T18" fmla="*/ 248 w 258"/>
                <a:gd name="T19" fmla="*/ 300 h 337"/>
                <a:gd name="T20" fmla="*/ 238 w 258"/>
                <a:gd name="T21" fmla="*/ 315 h 337"/>
                <a:gd name="T22" fmla="*/ 222 w 258"/>
                <a:gd name="T23" fmla="*/ 327 h 337"/>
                <a:gd name="T24" fmla="*/ 204 w 258"/>
                <a:gd name="T25" fmla="*/ 334 h 337"/>
                <a:gd name="T26" fmla="*/ 185 w 258"/>
                <a:gd name="T27" fmla="*/ 337 h 337"/>
                <a:gd name="T28" fmla="*/ 165 w 258"/>
                <a:gd name="T29" fmla="*/ 334 h 337"/>
                <a:gd name="T30" fmla="*/ 148 w 258"/>
                <a:gd name="T31" fmla="*/ 327 h 337"/>
                <a:gd name="T32" fmla="*/ 133 w 258"/>
                <a:gd name="T33" fmla="*/ 315 h 337"/>
                <a:gd name="T34" fmla="*/ 121 w 258"/>
                <a:gd name="T35" fmla="*/ 300 h 337"/>
                <a:gd name="T36" fmla="*/ 10 w 258"/>
                <a:gd name="T37" fmla="*/ 110 h 337"/>
                <a:gd name="T38" fmla="*/ 3 w 258"/>
                <a:gd name="T39" fmla="*/ 92 h 337"/>
                <a:gd name="T40" fmla="*/ 0 w 258"/>
                <a:gd name="T41" fmla="*/ 73 h 337"/>
                <a:gd name="T42" fmla="*/ 3 w 258"/>
                <a:gd name="T43" fmla="*/ 55 h 337"/>
                <a:gd name="T44" fmla="*/ 10 w 258"/>
                <a:gd name="T45" fmla="*/ 37 h 337"/>
                <a:gd name="T46" fmla="*/ 22 w 258"/>
                <a:gd name="T47" fmla="*/ 22 h 337"/>
                <a:gd name="T48" fmla="*/ 36 w 258"/>
                <a:gd name="T49" fmla="*/ 10 h 337"/>
                <a:gd name="T50" fmla="*/ 56 w 258"/>
                <a:gd name="T51" fmla="*/ 2 h 337"/>
                <a:gd name="T52" fmla="*/ 74 w 258"/>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 h="337">
                  <a:moveTo>
                    <a:pt x="74" y="0"/>
                  </a:moveTo>
                  <a:lnTo>
                    <a:pt x="93" y="2"/>
                  </a:lnTo>
                  <a:lnTo>
                    <a:pt x="110" y="9"/>
                  </a:lnTo>
                  <a:lnTo>
                    <a:pt x="126" y="21"/>
                  </a:lnTo>
                  <a:lnTo>
                    <a:pt x="138" y="37"/>
                  </a:lnTo>
                  <a:lnTo>
                    <a:pt x="248" y="227"/>
                  </a:lnTo>
                  <a:lnTo>
                    <a:pt x="256" y="245"/>
                  </a:lnTo>
                  <a:lnTo>
                    <a:pt x="258" y="264"/>
                  </a:lnTo>
                  <a:lnTo>
                    <a:pt x="256" y="282"/>
                  </a:lnTo>
                  <a:lnTo>
                    <a:pt x="248" y="300"/>
                  </a:lnTo>
                  <a:lnTo>
                    <a:pt x="238" y="315"/>
                  </a:lnTo>
                  <a:lnTo>
                    <a:pt x="222" y="327"/>
                  </a:lnTo>
                  <a:lnTo>
                    <a:pt x="204" y="334"/>
                  </a:lnTo>
                  <a:lnTo>
                    <a:pt x="185" y="337"/>
                  </a:lnTo>
                  <a:lnTo>
                    <a:pt x="165" y="334"/>
                  </a:lnTo>
                  <a:lnTo>
                    <a:pt x="148" y="327"/>
                  </a:lnTo>
                  <a:lnTo>
                    <a:pt x="133" y="315"/>
                  </a:lnTo>
                  <a:lnTo>
                    <a:pt x="121" y="300"/>
                  </a:lnTo>
                  <a:lnTo>
                    <a:pt x="10" y="110"/>
                  </a:lnTo>
                  <a:lnTo>
                    <a:pt x="3" y="92"/>
                  </a:lnTo>
                  <a:lnTo>
                    <a:pt x="0" y="73"/>
                  </a:lnTo>
                  <a:lnTo>
                    <a:pt x="3" y="55"/>
                  </a:lnTo>
                  <a:lnTo>
                    <a:pt x="10" y="37"/>
                  </a:lnTo>
                  <a:lnTo>
                    <a:pt x="22" y="22"/>
                  </a:lnTo>
                  <a:lnTo>
                    <a:pt x="36" y="10"/>
                  </a:lnTo>
                  <a:lnTo>
                    <a:pt x="56" y="2"/>
                  </a:lnTo>
                  <a:lnTo>
                    <a:pt x="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7" name="Freeform 912">
              <a:extLst>
                <a:ext uri="{FF2B5EF4-FFF2-40B4-BE49-F238E27FC236}">
                  <a16:creationId xmlns:a16="http://schemas.microsoft.com/office/drawing/2014/main" id="{7A263B77-CF27-B8CE-87F2-F05A53FC8040}"/>
                </a:ext>
              </a:extLst>
            </p:cNvPr>
            <p:cNvSpPr>
              <a:spLocks/>
            </p:cNvSpPr>
            <p:nvPr/>
          </p:nvSpPr>
          <p:spPr bwMode="auto">
            <a:xfrm>
              <a:off x="5094" y="532"/>
              <a:ext cx="68" cy="51"/>
            </a:xfrm>
            <a:custGeom>
              <a:avLst/>
              <a:gdLst>
                <a:gd name="T0" fmla="*/ 73 w 338"/>
                <a:gd name="T1" fmla="*/ 0 h 256"/>
                <a:gd name="T2" fmla="*/ 91 w 338"/>
                <a:gd name="T3" fmla="*/ 3 h 256"/>
                <a:gd name="T4" fmla="*/ 110 w 338"/>
                <a:gd name="T5" fmla="*/ 10 h 256"/>
                <a:gd name="T6" fmla="*/ 302 w 338"/>
                <a:gd name="T7" fmla="*/ 119 h 256"/>
                <a:gd name="T8" fmla="*/ 317 w 338"/>
                <a:gd name="T9" fmla="*/ 132 h 256"/>
                <a:gd name="T10" fmla="*/ 328 w 338"/>
                <a:gd name="T11" fmla="*/ 146 h 256"/>
                <a:gd name="T12" fmla="*/ 335 w 338"/>
                <a:gd name="T13" fmla="*/ 164 h 256"/>
                <a:gd name="T14" fmla="*/ 338 w 338"/>
                <a:gd name="T15" fmla="*/ 182 h 256"/>
                <a:gd name="T16" fmla="*/ 335 w 338"/>
                <a:gd name="T17" fmla="*/ 201 h 256"/>
                <a:gd name="T18" fmla="*/ 328 w 338"/>
                <a:gd name="T19" fmla="*/ 219 h 256"/>
                <a:gd name="T20" fmla="*/ 316 w 338"/>
                <a:gd name="T21" fmla="*/ 235 h 256"/>
                <a:gd name="T22" fmla="*/ 301 w 338"/>
                <a:gd name="T23" fmla="*/ 247 h 256"/>
                <a:gd name="T24" fmla="*/ 282 w 338"/>
                <a:gd name="T25" fmla="*/ 254 h 256"/>
                <a:gd name="T26" fmla="*/ 264 w 338"/>
                <a:gd name="T27" fmla="*/ 256 h 256"/>
                <a:gd name="T28" fmla="*/ 245 w 338"/>
                <a:gd name="T29" fmla="*/ 254 h 256"/>
                <a:gd name="T30" fmla="*/ 227 w 338"/>
                <a:gd name="T31" fmla="*/ 245 h 256"/>
                <a:gd name="T32" fmla="*/ 36 w 338"/>
                <a:gd name="T33" fmla="*/ 137 h 256"/>
                <a:gd name="T34" fmla="*/ 20 w 338"/>
                <a:gd name="T35" fmla="*/ 125 h 256"/>
                <a:gd name="T36" fmla="*/ 9 w 338"/>
                <a:gd name="T37" fmla="*/ 109 h 256"/>
                <a:gd name="T38" fmla="*/ 2 w 338"/>
                <a:gd name="T39" fmla="*/ 92 h 256"/>
                <a:gd name="T40" fmla="*/ 0 w 338"/>
                <a:gd name="T41" fmla="*/ 73 h 256"/>
                <a:gd name="T42" fmla="*/ 2 w 338"/>
                <a:gd name="T43" fmla="*/ 54 h 256"/>
                <a:gd name="T44" fmla="*/ 9 w 338"/>
                <a:gd name="T45" fmla="*/ 36 h 256"/>
                <a:gd name="T46" fmla="*/ 21 w 338"/>
                <a:gd name="T47" fmla="*/ 21 h 256"/>
                <a:gd name="T48" fmla="*/ 37 w 338"/>
                <a:gd name="T49" fmla="*/ 10 h 256"/>
                <a:gd name="T50" fmla="*/ 54 w 338"/>
                <a:gd name="T51" fmla="*/ 3 h 256"/>
                <a:gd name="T52" fmla="*/ 73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73" y="0"/>
                  </a:moveTo>
                  <a:lnTo>
                    <a:pt x="91" y="3"/>
                  </a:lnTo>
                  <a:lnTo>
                    <a:pt x="110" y="10"/>
                  </a:lnTo>
                  <a:lnTo>
                    <a:pt x="302" y="119"/>
                  </a:lnTo>
                  <a:lnTo>
                    <a:pt x="317" y="132"/>
                  </a:lnTo>
                  <a:lnTo>
                    <a:pt x="328" y="146"/>
                  </a:lnTo>
                  <a:lnTo>
                    <a:pt x="335" y="164"/>
                  </a:lnTo>
                  <a:lnTo>
                    <a:pt x="338" y="182"/>
                  </a:lnTo>
                  <a:lnTo>
                    <a:pt x="335" y="201"/>
                  </a:lnTo>
                  <a:lnTo>
                    <a:pt x="328" y="219"/>
                  </a:lnTo>
                  <a:lnTo>
                    <a:pt x="316" y="235"/>
                  </a:lnTo>
                  <a:lnTo>
                    <a:pt x="301" y="247"/>
                  </a:lnTo>
                  <a:lnTo>
                    <a:pt x="282" y="254"/>
                  </a:lnTo>
                  <a:lnTo>
                    <a:pt x="264" y="256"/>
                  </a:lnTo>
                  <a:lnTo>
                    <a:pt x="245" y="254"/>
                  </a:lnTo>
                  <a:lnTo>
                    <a:pt x="227" y="245"/>
                  </a:lnTo>
                  <a:lnTo>
                    <a:pt x="36" y="137"/>
                  </a:lnTo>
                  <a:lnTo>
                    <a:pt x="20" y="125"/>
                  </a:lnTo>
                  <a:lnTo>
                    <a:pt x="9" y="109"/>
                  </a:lnTo>
                  <a:lnTo>
                    <a:pt x="2" y="92"/>
                  </a:lnTo>
                  <a:lnTo>
                    <a:pt x="0" y="73"/>
                  </a:lnTo>
                  <a:lnTo>
                    <a:pt x="2" y="54"/>
                  </a:lnTo>
                  <a:lnTo>
                    <a:pt x="9" y="36"/>
                  </a:lnTo>
                  <a:lnTo>
                    <a:pt x="21" y="21"/>
                  </a:lnTo>
                  <a:lnTo>
                    <a:pt x="37" y="10"/>
                  </a:lnTo>
                  <a:lnTo>
                    <a:pt x="54" y="3"/>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9" name="Freeform 913">
              <a:extLst>
                <a:ext uri="{FF2B5EF4-FFF2-40B4-BE49-F238E27FC236}">
                  <a16:creationId xmlns:a16="http://schemas.microsoft.com/office/drawing/2014/main" id="{F3E38E89-9C13-0FAE-9077-49FD87DFE259}"/>
                </a:ext>
              </a:extLst>
            </p:cNvPr>
            <p:cNvSpPr>
              <a:spLocks/>
            </p:cNvSpPr>
            <p:nvPr/>
          </p:nvSpPr>
          <p:spPr bwMode="auto">
            <a:xfrm>
              <a:off x="5050" y="696"/>
              <a:ext cx="73" cy="30"/>
            </a:xfrm>
            <a:custGeom>
              <a:avLst/>
              <a:gdLst>
                <a:gd name="T0" fmla="*/ 73 w 368"/>
                <a:gd name="T1" fmla="*/ 0 h 147"/>
                <a:gd name="T2" fmla="*/ 295 w 368"/>
                <a:gd name="T3" fmla="*/ 0 h 147"/>
                <a:gd name="T4" fmla="*/ 314 w 368"/>
                <a:gd name="T5" fmla="*/ 3 h 147"/>
                <a:gd name="T6" fmla="*/ 332 w 368"/>
                <a:gd name="T7" fmla="*/ 11 h 147"/>
                <a:gd name="T8" fmla="*/ 347 w 368"/>
                <a:gd name="T9" fmla="*/ 21 h 147"/>
                <a:gd name="T10" fmla="*/ 359 w 368"/>
                <a:gd name="T11" fmla="*/ 37 h 147"/>
                <a:gd name="T12" fmla="*/ 366 w 368"/>
                <a:gd name="T13" fmla="*/ 54 h 147"/>
                <a:gd name="T14" fmla="*/ 368 w 368"/>
                <a:gd name="T15" fmla="*/ 74 h 147"/>
                <a:gd name="T16" fmla="*/ 366 w 368"/>
                <a:gd name="T17" fmla="*/ 93 h 147"/>
                <a:gd name="T18" fmla="*/ 359 w 368"/>
                <a:gd name="T19" fmla="*/ 110 h 147"/>
                <a:gd name="T20" fmla="*/ 347 w 368"/>
                <a:gd name="T21" fmla="*/ 125 h 147"/>
                <a:gd name="T22" fmla="*/ 332 w 368"/>
                <a:gd name="T23" fmla="*/ 136 h 147"/>
                <a:gd name="T24" fmla="*/ 314 w 368"/>
                <a:gd name="T25" fmla="*/ 144 h 147"/>
                <a:gd name="T26" fmla="*/ 295 w 368"/>
                <a:gd name="T27" fmla="*/ 147 h 147"/>
                <a:gd name="T28" fmla="*/ 73 w 368"/>
                <a:gd name="T29" fmla="*/ 147 h 147"/>
                <a:gd name="T30" fmla="*/ 54 w 368"/>
                <a:gd name="T31" fmla="*/ 144 h 147"/>
                <a:gd name="T32" fmla="*/ 37 w 368"/>
                <a:gd name="T33" fmla="*/ 136 h 147"/>
                <a:gd name="T34" fmla="*/ 21 w 368"/>
                <a:gd name="T35" fmla="*/ 125 h 147"/>
                <a:gd name="T36" fmla="*/ 11 w 368"/>
                <a:gd name="T37" fmla="*/ 110 h 147"/>
                <a:gd name="T38" fmla="*/ 2 w 368"/>
                <a:gd name="T39" fmla="*/ 93 h 147"/>
                <a:gd name="T40" fmla="*/ 0 w 368"/>
                <a:gd name="T41" fmla="*/ 74 h 147"/>
                <a:gd name="T42" fmla="*/ 2 w 368"/>
                <a:gd name="T43" fmla="*/ 54 h 147"/>
                <a:gd name="T44" fmla="*/ 11 w 368"/>
                <a:gd name="T45" fmla="*/ 37 h 147"/>
                <a:gd name="T46" fmla="*/ 21 w 368"/>
                <a:gd name="T47" fmla="*/ 21 h 147"/>
                <a:gd name="T48" fmla="*/ 37 w 368"/>
                <a:gd name="T49" fmla="*/ 11 h 147"/>
                <a:gd name="T50" fmla="*/ 54 w 368"/>
                <a:gd name="T51" fmla="*/ 3 h 147"/>
                <a:gd name="T52" fmla="*/ 73 w 368"/>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8" h="147">
                  <a:moveTo>
                    <a:pt x="73" y="0"/>
                  </a:moveTo>
                  <a:lnTo>
                    <a:pt x="295" y="0"/>
                  </a:lnTo>
                  <a:lnTo>
                    <a:pt x="314" y="3"/>
                  </a:lnTo>
                  <a:lnTo>
                    <a:pt x="332" y="11"/>
                  </a:lnTo>
                  <a:lnTo>
                    <a:pt x="347" y="21"/>
                  </a:lnTo>
                  <a:lnTo>
                    <a:pt x="359" y="37"/>
                  </a:lnTo>
                  <a:lnTo>
                    <a:pt x="366" y="54"/>
                  </a:lnTo>
                  <a:lnTo>
                    <a:pt x="368" y="74"/>
                  </a:lnTo>
                  <a:lnTo>
                    <a:pt x="366" y="93"/>
                  </a:lnTo>
                  <a:lnTo>
                    <a:pt x="359" y="110"/>
                  </a:lnTo>
                  <a:lnTo>
                    <a:pt x="347" y="125"/>
                  </a:lnTo>
                  <a:lnTo>
                    <a:pt x="332" y="136"/>
                  </a:lnTo>
                  <a:lnTo>
                    <a:pt x="314" y="144"/>
                  </a:lnTo>
                  <a:lnTo>
                    <a:pt x="295" y="147"/>
                  </a:lnTo>
                  <a:lnTo>
                    <a:pt x="73" y="147"/>
                  </a:lnTo>
                  <a:lnTo>
                    <a:pt x="54" y="144"/>
                  </a:lnTo>
                  <a:lnTo>
                    <a:pt x="37" y="136"/>
                  </a:lnTo>
                  <a:lnTo>
                    <a:pt x="21" y="125"/>
                  </a:lnTo>
                  <a:lnTo>
                    <a:pt x="11" y="110"/>
                  </a:lnTo>
                  <a:lnTo>
                    <a:pt x="2" y="93"/>
                  </a:lnTo>
                  <a:lnTo>
                    <a:pt x="0" y="74"/>
                  </a:lnTo>
                  <a:lnTo>
                    <a:pt x="2" y="54"/>
                  </a:lnTo>
                  <a:lnTo>
                    <a:pt x="11" y="37"/>
                  </a:lnTo>
                  <a:lnTo>
                    <a:pt x="21" y="21"/>
                  </a:lnTo>
                  <a:lnTo>
                    <a:pt x="37" y="11"/>
                  </a:lnTo>
                  <a:lnTo>
                    <a:pt x="54" y="3"/>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 name="Freeform 914">
              <a:extLst>
                <a:ext uri="{FF2B5EF4-FFF2-40B4-BE49-F238E27FC236}">
                  <a16:creationId xmlns:a16="http://schemas.microsoft.com/office/drawing/2014/main" id="{FB8AB5CE-C7B1-67ED-B856-A72438A9012A}"/>
                </a:ext>
              </a:extLst>
            </p:cNvPr>
            <p:cNvSpPr>
              <a:spLocks/>
            </p:cNvSpPr>
            <p:nvPr/>
          </p:nvSpPr>
          <p:spPr bwMode="auto">
            <a:xfrm>
              <a:off x="5094" y="839"/>
              <a:ext cx="68" cy="51"/>
            </a:xfrm>
            <a:custGeom>
              <a:avLst/>
              <a:gdLst>
                <a:gd name="T0" fmla="*/ 264 w 338"/>
                <a:gd name="T1" fmla="*/ 0 h 257"/>
                <a:gd name="T2" fmla="*/ 284 w 338"/>
                <a:gd name="T3" fmla="*/ 4 h 257"/>
                <a:gd name="T4" fmla="*/ 301 w 338"/>
                <a:gd name="T5" fmla="*/ 10 h 257"/>
                <a:gd name="T6" fmla="*/ 316 w 338"/>
                <a:gd name="T7" fmla="*/ 22 h 257"/>
                <a:gd name="T8" fmla="*/ 328 w 338"/>
                <a:gd name="T9" fmla="*/ 38 h 257"/>
                <a:gd name="T10" fmla="*/ 335 w 338"/>
                <a:gd name="T11" fmla="*/ 55 h 257"/>
                <a:gd name="T12" fmla="*/ 338 w 338"/>
                <a:gd name="T13" fmla="*/ 75 h 257"/>
                <a:gd name="T14" fmla="*/ 335 w 338"/>
                <a:gd name="T15" fmla="*/ 93 h 257"/>
                <a:gd name="T16" fmla="*/ 328 w 338"/>
                <a:gd name="T17" fmla="*/ 110 h 257"/>
                <a:gd name="T18" fmla="*/ 316 w 338"/>
                <a:gd name="T19" fmla="*/ 126 h 257"/>
                <a:gd name="T20" fmla="*/ 302 w 338"/>
                <a:gd name="T21" fmla="*/ 138 h 257"/>
                <a:gd name="T22" fmla="*/ 110 w 338"/>
                <a:gd name="T23" fmla="*/ 247 h 257"/>
                <a:gd name="T24" fmla="*/ 92 w 338"/>
                <a:gd name="T25" fmla="*/ 254 h 257"/>
                <a:gd name="T26" fmla="*/ 73 w 338"/>
                <a:gd name="T27" fmla="*/ 257 h 257"/>
                <a:gd name="T28" fmla="*/ 54 w 338"/>
                <a:gd name="T29" fmla="*/ 254 h 257"/>
                <a:gd name="T30" fmla="*/ 37 w 338"/>
                <a:gd name="T31" fmla="*/ 248 h 257"/>
                <a:gd name="T32" fmla="*/ 21 w 338"/>
                <a:gd name="T33" fmla="*/ 236 h 257"/>
                <a:gd name="T34" fmla="*/ 9 w 338"/>
                <a:gd name="T35" fmla="*/ 220 h 257"/>
                <a:gd name="T36" fmla="*/ 2 w 338"/>
                <a:gd name="T37" fmla="*/ 203 h 257"/>
                <a:gd name="T38" fmla="*/ 0 w 338"/>
                <a:gd name="T39" fmla="*/ 183 h 257"/>
                <a:gd name="T40" fmla="*/ 2 w 338"/>
                <a:gd name="T41" fmla="*/ 165 h 257"/>
                <a:gd name="T42" fmla="*/ 9 w 338"/>
                <a:gd name="T43" fmla="*/ 148 h 257"/>
                <a:gd name="T44" fmla="*/ 20 w 338"/>
                <a:gd name="T45" fmla="*/ 133 h 257"/>
                <a:gd name="T46" fmla="*/ 36 w 338"/>
                <a:gd name="T47" fmla="*/ 121 h 257"/>
                <a:gd name="T48" fmla="*/ 227 w 338"/>
                <a:gd name="T49" fmla="*/ 11 h 257"/>
                <a:gd name="T50" fmla="*/ 246 w 338"/>
                <a:gd name="T51" fmla="*/ 3 h 257"/>
                <a:gd name="T52" fmla="*/ 264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264" y="0"/>
                  </a:moveTo>
                  <a:lnTo>
                    <a:pt x="284" y="4"/>
                  </a:lnTo>
                  <a:lnTo>
                    <a:pt x="301" y="10"/>
                  </a:lnTo>
                  <a:lnTo>
                    <a:pt x="316" y="22"/>
                  </a:lnTo>
                  <a:lnTo>
                    <a:pt x="328" y="38"/>
                  </a:lnTo>
                  <a:lnTo>
                    <a:pt x="335" y="55"/>
                  </a:lnTo>
                  <a:lnTo>
                    <a:pt x="338" y="75"/>
                  </a:lnTo>
                  <a:lnTo>
                    <a:pt x="335" y="93"/>
                  </a:lnTo>
                  <a:lnTo>
                    <a:pt x="328" y="110"/>
                  </a:lnTo>
                  <a:lnTo>
                    <a:pt x="316" y="126"/>
                  </a:lnTo>
                  <a:lnTo>
                    <a:pt x="302" y="138"/>
                  </a:lnTo>
                  <a:lnTo>
                    <a:pt x="110" y="247"/>
                  </a:lnTo>
                  <a:lnTo>
                    <a:pt x="92" y="254"/>
                  </a:lnTo>
                  <a:lnTo>
                    <a:pt x="73" y="257"/>
                  </a:lnTo>
                  <a:lnTo>
                    <a:pt x="54" y="254"/>
                  </a:lnTo>
                  <a:lnTo>
                    <a:pt x="37" y="248"/>
                  </a:lnTo>
                  <a:lnTo>
                    <a:pt x="21" y="236"/>
                  </a:lnTo>
                  <a:lnTo>
                    <a:pt x="9" y="220"/>
                  </a:lnTo>
                  <a:lnTo>
                    <a:pt x="2" y="203"/>
                  </a:lnTo>
                  <a:lnTo>
                    <a:pt x="0" y="183"/>
                  </a:lnTo>
                  <a:lnTo>
                    <a:pt x="2" y="165"/>
                  </a:lnTo>
                  <a:lnTo>
                    <a:pt x="9" y="148"/>
                  </a:lnTo>
                  <a:lnTo>
                    <a:pt x="20" y="133"/>
                  </a:lnTo>
                  <a:lnTo>
                    <a:pt x="36" y="121"/>
                  </a:lnTo>
                  <a:lnTo>
                    <a:pt x="227" y="11"/>
                  </a:lnTo>
                  <a:lnTo>
                    <a:pt x="246" y="3"/>
                  </a:lnTo>
                  <a:lnTo>
                    <a:pt x="2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1" name="Freeform 915">
              <a:extLst>
                <a:ext uri="{FF2B5EF4-FFF2-40B4-BE49-F238E27FC236}">
                  <a16:creationId xmlns:a16="http://schemas.microsoft.com/office/drawing/2014/main" id="{DBF2062E-A23A-2873-BAF3-3C78B11FCCD0}"/>
                </a:ext>
              </a:extLst>
            </p:cNvPr>
            <p:cNvSpPr>
              <a:spLocks/>
            </p:cNvSpPr>
            <p:nvPr/>
          </p:nvSpPr>
          <p:spPr bwMode="auto">
            <a:xfrm>
              <a:off x="5631" y="839"/>
              <a:ext cx="67" cy="51"/>
            </a:xfrm>
            <a:custGeom>
              <a:avLst/>
              <a:gdLst>
                <a:gd name="T0" fmla="*/ 73 w 338"/>
                <a:gd name="T1" fmla="*/ 0 h 257"/>
                <a:gd name="T2" fmla="*/ 93 w 338"/>
                <a:gd name="T3" fmla="*/ 3 h 257"/>
                <a:gd name="T4" fmla="*/ 111 w 338"/>
                <a:gd name="T5" fmla="*/ 11 h 257"/>
                <a:gd name="T6" fmla="*/ 302 w 338"/>
                <a:gd name="T7" fmla="*/ 121 h 257"/>
                <a:gd name="T8" fmla="*/ 318 w 338"/>
                <a:gd name="T9" fmla="*/ 133 h 257"/>
                <a:gd name="T10" fmla="*/ 328 w 338"/>
                <a:gd name="T11" fmla="*/ 148 h 257"/>
                <a:gd name="T12" fmla="*/ 336 w 338"/>
                <a:gd name="T13" fmla="*/ 165 h 257"/>
                <a:gd name="T14" fmla="*/ 338 w 338"/>
                <a:gd name="T15" fmla="*/ 183 h 257"/>
                <a:gd name="T16" fmla="*/ 336 w 338"/>
                <a:gd name="T17" fmla="*/ 203 h 257"/>
                <a:gd name="T18" fmla="*/ 328 w 338"/>
                <a:gd name="T19" fmla="*/ 220 h 257"/>
                <a:gd name="T20" fmla="*/ 316 w 338"/>
                <a:gd name="T21" fmla="*/ 236 h 257"/>
                <a:gd name="T22" fmla="*/ 301 w 338"/>
                <a:gd name="T23" fmla="*/ 248 h 257"/>
                <a:gd name="T24" fmla="*/ 284 w 338"/>
                <a:gd name="T25" fmla="*/ 254 h 257"/>
                <a:gd name="T26" fmla="*/ 265 w 338"/>
                <a:gd name="T27" fmla="*/ 257 h 257"/>
                <a:gd name="T28" fmla="*/ 245 w 338"/>
                <a:gd name="T29" fmla="*/ 254 h 257"/>
                <a:gd name="T30" fmla="*/ 227 w 338"/>
                <a:gd name="T31" fmla="*/ 247 h 257"/>
                <a:gd name="T32" fmla="*/ 36 w 338"/>
                <a:gd name="T33" fmla="*/ 138 h 257"/>
                <a:gd name="T34" fmla="*/ 21 w 338"/>
                <a:gd name="T35" fmla="*/ 126 h 257"/>
                <a:gd name="T36" fmla="*/ 9 w 338"/>
                <a:gd name="T37" fmla="*/ 110 h 257"/>
                <a:gd name="T38" fmla="*/ 2 w 338"/>
                <a:gd name="T39" fmla="*/ 93 h 257"/>
                <a:gd name="T40" fmla="*/ 0 w 338"/>
                <a:gd name="T41" fmla="*/ 75 h 257"/>
                <a:gd name="T42" fmla="*/ 2 w 338"/>
                <a:gd name="T43" fmla="*/ 55 h 257"/>
                <a:gd name="T44" fmla="*/ 9 w 338"/>
                <a:gd name="T45" fmla="*/ 38 h 257"/>
                <a:gd name="T46" fmla="*/ 21 w 338"/>
                <a:gd name="T47" fmla="*/ 22 h 257"/>
                <a:gd name="T48" fmla="*/ 37 w 338"/>
                <a:gd name="T49" fmla="*/ 10 h 257"/>
                <a:gd name="T50" fmla="*/ 54 w 338"/>
                <a:gd name="T51" fmla="*/ 4 h 257"/>
                <a:gd name="T52" fmla="*/ 73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73" y="0"/>
                  </a:moveTo>
                  <a:lnTo>
                    <a:pt x="93" y="3"/>
                  </a:lnTo>
                  <a:lnTo>
                    <a:pt x="111" y="11"/>
                  </a:lnTo>
                  <a:lnTo>
                    <a:pt x="302" y="121"/>
                  </a:lnTo>
                  <a:lnTo>
                    <a:pt x="318" y="133"/>
                  </a:lnTo>
                  <a:lnTo>
                    <a:pt x="328" y="148"/>
                  </a:lnTo>
                  <a:lnTo>
                    <a:pt x="336" y="165"/>
                  </a:lnTo>
                  <a:lnTo>
                    <a:pt x="338" y="183"/>
                  </a:lnTo>
                  <a:lnTo>
                    <a:pt x="336" y="203"/>
                  </a:lnTo>
                  <a:lnTo>
                    <a:pt x="328" y="220"/>
                  </a:lnTo>
                  <a:lnTo>
                    <a:pt x="316" y="236"/>
                  </a:lnTo>
                  <a:lnTo>
                    <a:pt x="301" y="248"/>
                  </a:lnTo>
                  <a:lnTo>
                    <a:pt x="284" y="254"/>
                  </a:lnTo>
                  <a:lnTo>
                    <a:pt x="265" y="257"/>
                  </a:lnTo>
                  <a:lnTo>
                    <a:pt x="245" y="254"/>
                  </a:lnTo>
                  <a:lnTo>
                    <a:pt x="227" y="247"/>
                  </a:lnTo>
                  <a:lnTo>
                    <a:pt x="36" y="138"/>
                  </a:lnTo>
                  <a:lnTo>
                    <a:pt x="21" y="126"/>
                  </a:lnTo>
                  <a:lnTo>
                    <a:pt x="9" y="110"/>
                  </a:lnTo>
                  <a:lnTo>
                    <a:pt x="2" y="93"/>
                  </a:lnTo>
                  <a:lnTo>
                    <a:pt x="0" y="75"/>
                  </a:lnTo>
                  <a:lnTo>
                    <a:pt x="2" y="55"/>
                  </a:lnTo>
                  <a:lnTo>
                    <a:pt x="9" y="38"/>
                  </a:lnTo>
                  <a:lnTo>
                    <a:pt x="21" y="22"/>
                  </a:lnTo>
                  <a:lnTo>
                    <a:pt x="37" y="10"/>
                  </a:lnTo>
                  <a:lnTo>
                    <a:pt x="54" y="4"/>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2" name="Freeform 916">
              <a:extLst>
                <a:ext uri="{FF2B5EF4-FFF2-40B4-BE49-F238E27FC236}">
                  <a16:creationId xmlns:a16="http://schemas.microsoft.com/office/drawing/2014/main" id="{4D712ABF-16EF-42CE-101A-DD87E176F5C5}"/>
                </a:ext>
              </a:extLst>
            </p:cNvPr>
            <p:cNvSpPr>
              <a:spLocks/>
            </p:cNvSpPr>
            <p:nvPr/>
          </p:nvSpPr>
          <p:spPr bwMode="auto">
            <a:xfrm>
              <a:off x="5669" y="696"/>
              <a:ext cx="74" cy="30"/>
            </a:xfrm>
            <a:custGeom>
              <a:avLst/>
              <a:gdLst>
                <a:gd name="T0" fmla="*/ 74 w 369"/>
                <a:gd name="T1" fmla="*/ 0 h 147"/>
                <a:gd name="T2" fmla="*/ 295 w 369"/>
                <a:gd name="T3" fmla="*/ 0 h 147"/>
                <a:gd name="T4" fmla="*/ 315 w 369"/>
                <a:gd name="T5" fmla="*/ 3 h 147"/>
                <a:gd name="T6" fmla="*/ 333 w 369"/>
                <a:gd name="T7" fmla="*/ 11 h 147"/>
                <a:gd name="T8" fmla="*/ 347 w 369"/>
                <a:gd name="T9" fmla="*/ 21 h 147"/>
                <a:gd name="T10" fmla="*/ 358 w 369"/>
                <a:gd name="T11" fmla="*/ 37 h 147"/>
                <a:gd name="T12" fmla="*/ 366 w 369"/>
                <a:gd name="T13" fmla="*/ 54 h 147"/>
                <a:gd name="T14" fmla="*/ 369 w 369"/>
                <a:gd name="T15" fmla="*/ 74 h 147"/>
                <a:gd name="T16" fmla="*/ 366 w 369"/>
                <a:gd name="T17" fmla="*/ 93 h 147"/>
                <a:gd name="T18" fmla="*/ 358 w 369"/>
                <a:gd name="T19" fmla="*/ 110 h 147"/>
                <a:gd name="T20" fmla="*/ 347 w 369"/>
                <a:gd name="T21" fmla="*/ 125 h 147"/>
                <a:gd name="T22" fmla="*/ 333 w 369"/>
                <a:gd name="T23" fmla="*/ 136 h 147"/>
                <a:gd name="T24" fmla="*/ 315 w 369"/>
                <a:gd name="T25" fmla="*/ 144 h 147"/>
                <a:gd name="T26" fmla="*/ 295 w 369"/>
                <a:gd name="T27" fmla="*/ 147 h 147"/>
                <a:gd name="T28" fmla="*/ 74 w 369"/>
                <a:gd name="T29" fmla="*/ 147 h 147"/>
                <a:gd name="T30" fmla="*/ 55 w 369"/>
                <a:gd name="T31" fmla="*/ 144 h 147"/>
                <a:gd name="T32" fmla="*/ 37 w 369"/>
                <a:gd name="T33" fmla="*/ 136 h 147"/>
                <a:gd name="T34" fmla="*/ 22 w 369"/>
                <a:gd name="T35" fmla="*/ 125 h 147"/>
                <a:gd name="T36" fmla="*/ 10 w 369"/>
                <a:gd name="T37" fmla="*/ 110 h 147"/>
                <a:gd name="T38" fmla="*/ 3 w 369"/>
                <a:gd name="T39" fmla="*/ 93 h 147"/>
                <a:gd name="T40" fmla="*/ 0 w 369"/>
                <a:gd name="T41" fmla="*/ 74 h 147"/>
                <a:gd name="T42" fmla="*/ 3 w 369"/>
                <a:gd name="T43" fmla="*/ 54 h 147"/>
                <a:gd name="T44" fmla="*/ 10 w 369"/>
                <a:gd name="T45" fmla="*/ 37 h 147"/>
                <a:gd name="T46" fmla="*/ 22 w 369"/>
                <a:gd name="T47" fmla="*/ 21 h 147"/>
                <a:gd name="T48" fmla="*/ 37 w 369"/>
                <a:gd name="T49" fmla="*/ 11 h 147"/>
                <a:gd name="T50" fmla="*/ 55 w 369"/>
                <a:gd name="T51" fmla="*/ 3 h 147"/>
                <a:gd name="T52" fmla="*/ 74 w 369"/>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147">
                  <a:moveTo>
                    <a:pt x="74" y="0"/>
                  </a:moveTo>
                  <a:lnTo>
                    <a:pt x="295" y="0"/>
                  </a:lnTo>
                  <a:lnTo>
                    <a:pt x="315" y="3"/>
                  </a:lnTo>
                  <a:lnTo>
                    <a:pt x="333" y="11"/>
                  </a:lnTo>
                  <a:lnTo>
                    <a:pt x="347" y="21"/>
                  </a:lnTo>
                  <a:lnTo>
                    <a:pt x="358" y="37"/>
                  </a:lnTo>
                  <a:lnTo>
                    <a:pt x="366" y="54"/>
                  </a:lnTo>
                  <a:lnTo>
                    <a:pt x="369" y="74"/>
                  </a:lnTo>
                  <a:lnTo>
                    <a:pt x="366" y="93"/>
                  </a:lnTo>
                  <a:lnTo>
                    <a:pt x="358" y="110"/>
                  </a:lnTo>
                  <a:lnTo>
                    <a:pt x="347" y="125"/>
                  </a:lnTo>
                  <a:lnTo>
                    <a:pt x="333" y="136"/>
                  </a:lnTo>
                  <a:lnTo>
                    <a:pt x="315" y="144"/>
                  </a:lnTo>
                  <a:lnTo>
                    <a:pt x="295" y="147"/>
                  </a:lnTo>
                  <a:lnTo>
                    <a:pt x="74" y="147"/>
                  </a:lnTo>
                  <a:lnTo>
                    <a:pt x="55" y="144"/>
                  </a:lnTo>
                  <a:lnTo>
                    <a:pt x="37" y="136"/>
                  </a:lnTo>
                  <a:lnTo>
                    <a:pt x="22" y="125"/>
                  </a:lnTo>
                  <a:lnTo>
                    <a:pt x="10" y="110"/>
                  </a:lnTo>
                  <a:lnTo>
                    <a:pt x="3" y="93"/>
                  </a:lnTo>
                  <a:lnTo>
                    <a:pt x="0" y="74"/>
                  </a:lnTo>
                  <a:lnTo>
                    <a:pt x="3" y="54"/>
                  </a:lnTo>
                  <a:lnTo>
                    <a:pt x="10" y="37"/>
                  </a:lnTo>
                  <a:lnTo>
                    <a:pt x="22" y="21"/>
                  </a:lnTo>
                  <a:lnTo>
                    <a:pt x="37" y="11"/>
                  </a:lnTo>
                  <a:lnTo>
                    <a:pt x="55" y="3"/>
                  </a:lnTo>
                  <a:lnTo>
                    <a:pt x="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 name="Freeform 917">
              <a:extLst>
                <a:ext uri="{FF2B5EF4-FFF2-40B4-BE49-F238E27FC236}">
                  <a16:creationId xmlns:a16="http://schemas.microsoft.com/office/drawing/2014/main" id="{EF6C6EF7-E357-AF98-8C01-2CFF5B4BB748}"/>
                </a:ext>
              </a:extLst>
            </p:cNvPr>
            <p:cNvSpPr>
              <a:spLocks/>
            </p:cNvSpPr>
            <p:nvPr/>
          </p:nvSpPr>
          <p:spPr bwMode="auto">
            <a:xfrm>
              <a:off x="5631" y="532"/>
              <a:ext cx="67" cy="51"/>
            </a:xfrm>
            <a:custGeom>
              <a:avLst/>
              <a:gdLst>
                <a:gd name="T0" fmla="*/ 265 w 338"/>
                <a:gd name="T1" fmla="*/ 0 h 256"/>
                <a:gd name="T2" fmla="*/ 284 w 338"/>
                <a:gd name="T3" fmla="*/ 3 h 256"/>
                <a:gd name="T4" fmla="*/ 301 w 338"/>
                <a:gd name="T5" fmla="*/ 10 h 256"/>
                <a:gd name="T6" fmla="*/ 316 w 338"/>
                <a:gd name="T7" fmla="*/ 21 h 256"/>
                <a:gd name="T8" fmla="*/ 328 w 338"/>
                <a:gd name="T9" fmla="*/ 36 h 256"/>
                <a:gd name="T10" fmla="*/ 336 w 338"/>
                <a:gd name="T11" fmla="*/ 54 h 256"/>
                <a:gd name="T12" fmla="*/ 338 w 338"/>
                <a:gd name="T13" fmla="*/ 73 h 256"/>
                <a:gd name="T14" fmla="*/ 336 w 338"/>
                <a:gd name="T15" fmla="*/ 92 h 256"/>
                <a:gd name="T16" fmla="*/ 328 w 338"/>
                <a:gd name="T17" fmla="*/ 109 h 256"/>
                <a:gd name="T18" fmla="*/ 318 w 338"/>
                <a:gd name="T19" fmla="*/ 125 h 256"/>
                <a:gd name="T20" fmla="*/ 302 w 338"/>
                <a:gd name="T21" fmla="*/ 137 h 256"/>
                <a:gd name="T22" fmla="*/ 111 w 338"/>
                <a:gd name="T23" fmla="*/ 245 h 256"/>
                <a:gd name="T24" fmla="*/ 93 w 338"/>
                <a:gd name="T25" fmla="*/ 254 h 256"/>
                <a:gd name="T26" fmla="*/ 73 w 338"/>
                <a:gd name="T27" fmla="*/ 256 h 256"/>
                <a:gd name="T28" fmla="*/ 55 w 338"/>
                <a:gd name="T29" fmla="*/ 254 h 256"/>
                <a:gd name="T30" fmla="*/ 37 w 338"/>
                <a:gd name="T31" fmla="*/ 247 h 256"/>
                <a:gd name="T32" fmla="*/ 21 w 338"/>
                <a:gd name="T33" fmla="*/ 235 h 256"/>
                <a:gd name="T34" fmla="*/ 9 w 338"/>
                <a:gd name="T35" fmla="*/ 219 h 256"/>
                <a:gd name="T36" fmla="*/ 2 w 338"/>
                <a:gd name="T37" fmla="*/ 201 h 256"/>
                <a:gd name="T38" fmla="*/ 0 w 338"/>
                <a:gd name="T39" fmla="*/ 182 h 256"/>
                <a:gd name="T40" fmla="*/ 2 w 338"/>
                <a:gd name="T41" fmla="*/ 164 h 256"/>
                <a:gd name="T42" fmla="*/ 9 w 338"/>
                <a:gd name="T43" fmla="*/ 146 h 256"/>
                <a:gd name="T44" fmla="*/ 21 w 338"/>
                <a:gd name="T45" fmla="*/ 132 h 256"/>
                <a:gd name="T46" fmla="*/ 36 w 338"/>
                <a:gd name="T47" fmla="*/ 119 h 256"/>
                <a:gd name="T48" fmla="*/ 227 w 338"/>
                <a:gd name="T49" fmla="*/ 10 h 256"/>
                <a:gd name="T50" fmla="*/ 247 w 338"/>
                <a:gd name="T51" fmla="*/ 3 h 256"/>
                <a:gd name="T52" fmla="*/ 265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265" y="0"/>
                  </a:moveTo>
                  <a:lnTo>
                    <a:pt x="284" y="3"/>
                  </a:lnTo>
                  <a:lnTo>
                    <a:pt x="301" y="10"/>
                  </a:lnTo>
                  <a:lnTo>
                    <a:pt x="316" y="21"/>
                  </a:lnTo>
                  <a:lnTo>
                    <a:pt x="328" y="36"/>
                  </a:lnTo>
                  <a:lnTo>
                    <a:pt x="336" y="54"/>
                  </a:lnTo>
                  <a:lnTo>
                    <a:pt x="338" y="73"/>
                  </a:lnTo>
                  <a:lnTo>
                    <a:pt x="336" y="92"/>
                  </a:lnTo>
                  <a:lnTo>
                    <a:pt x="328" y="109"/>
                  </a:lnTo>
                  <a:lnTo>
                    <a:pt x="318" y="125"/>
                  </a:lnTo>
                  <a:lnTo>
                    <a:pt x="302" y="137"/>
                  </a:lnTo>
                  <a:lnTo>
                    <a:pt x="111" y="245"/>
                  </a:lnTo>
                  <a:lnTo>
                    <a:pt x="93" y="254"/>
                  </a:lnTo>
                  <a:lnTo>
                    <a:pt x="73" y="256"/>
                  </a:lnTo>
                  <a:lnTo>
                    <a:pt x="55" y="254"/>
                  </a:lnTo>
                  <a:lnTo>
                    <a:pt x="37" y="247"/>
                  </a:lnTo>
                  <a:lnTo>
                    <a:pt x="21" y="235"/>
                  </a:lnTo>
                  <a:lnTo>
                    <a:pt x="9" y="219"/>
                  </a:lnTo>
                  <a:lnTo>
                    <a:pt x="2" y="201"/>
                  </a:lnTo>
                  <a:lnTo>
                    <a:pt x="0" y="182"/>
                  </a:lnTo>
                  <a:lnTo>
                    <a:pt x="2" y="164"/>
                  </a:lnTo>
                  <a:lnTo>
                    <a:pt x="9" y="146"/>
                  </a:lnTo>
                  <a:lnTo>
                    <a:pt x="21" y="132"/>
                  </a:lnTo>
                  <a:lnTo>
                    <a:pt x="36" y="119"/>
                  </a:lnTo>
                  <a:lnTo>
                    <a:pt x="227" y="10"/>
                  </a:lnTo>
                  <a:lnTo>
                    <a:pt x="247" y="3"/>
                  </a:lnTo>
                  <a:lnTo>
                    <a:pt x="2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4" name="Freeform 918">
              <a:extLst>
                <a:ext uri="{FF2B5EF4-FFF2-40B4-BE49-F238E27FC236}">
                  <a16:creationId xmlns:a16="http://schemas.microsoft.com/office/drawing/2014/main" id="{70098B82-0C3D-AFE0-06AB-E40D13F9A9BA}"/>
                </a:ext>
              </a:extLst>
            </p:cNvPr>
            <p:cNvSpPr>
              <a:spLocks/>
            </p:cNvSpPr>
            <p:nvPr/>
          </p:nvSpPr>
          <p:spPr bwMode="auto">
            <a:xfrm>
              <a:off x="5525" y="411"/>
              <a:ext cx="52" cy="67"/>
            </a:xfrm>
            <a:custGeom>
              <a:avLst/>
              <a:gdLst>
                <a:gd name="T0" fmla="*/ 183 w 257"/>
                <a:gd name="T1" fmla="*/ 0 h 336"/>
                <a:gd name="T2" fmla="*/ 202 w 257"/>
                <a:gd name="T3" fmla="*/ 2 h 336"/>
                <a:gd name="T4" fmla="*/ 220 w 257"/>
                <a:gd name="T5" fmla="*/ 10 h 336"/>
                <a:gd name="T6" fmla="*/ 236 w 257"/>
                <a:gd name="T7" fmla="*/ 22 h 336"/>
                <a:gd name="T8" fmla="*/ 248 w 257"/>
                <a:gd name="T9" fmla="*/ 37 h 336"/>
                <a:gd name="T10" fmla="*/ 255 w 257"/>
                <a:gd name="T11" fmla="*/ 55 h 336"/>
                <a:gd name="T12" fmla="*/ 257 w 257"/>
                <a:gd name="T13" fmla="*/ 73 h 336"/>
                <a:gd name="T14" fmla="*/ 255 w 257"/>
                <a:gd name="T15" fmla="*/ 92 h 336"/>
                <a:gd name="T16" fmla="*/ 248 w 257"/>
                <a:gd name="T17" fmla="*/ 110 h 336"/>
                <a:gd name="T18" fmla="*/ 137 w 257"/>
                <a:gd name="T19" fmla="*/ 300 h 336"/>
                <a:gd name="T20" fmla="*/ 125 w 257"/>
                <a:gd name="T21" fmla="*/ 315 h 336"/>
                <a:gd name="T22" fmla="*/ 109 w 257"/>
                <a:gd name="T23" fmla="*/ 327 h 336"/>
                <a:gd name="T24" fmla="*/ 92 w 257"/>
                <a:gd name="T25" fmla="*/ 333 h 336"/>
                <a:gd name="T26" fmla="*/ 73 w 257"/>
                <a:gd name="T27" fmla="*/ 336 h 336"/>
                <a:gd name="T28" fmla="*/ 55 w 257"/>
                <a:gd name="T29" fmla="*/ 333 h 336"/>
                <a:gd name="T30" fmla="*/ 37 w 257"/>
                <a:gd name="T31" fmla="*/ 326 h 336"/>
                <a:gd name="T32" fmla="*/ 20 w 257"/>
                <a:gd name="T33" fmla="*/ 314 h 336"/>
                <a:gd name="T34" fmla="*/ 9 w 257"/>
                <a:gd name="T35" fmla="*/ 300 h 336"/>
                <a:gd name="T36" fmla="*/ 2 w 257"/>
                <a:gd name="T37" fmla="*/ 282 h 336"/>
                <a:gd name="T38" fmla="*/ 0 w 257"/>
                <a:gd name="T39" fmla="*/ 264 h 336"/>
                <a:gd name="T40" fmla="*/ 2 w 257"/>
                <a:gd name="T41" fmla="*/ 245 h 336"/>
                <a:gd name="T42" fmla="*/ 9 w 257"/>
                <a:gd name="T43" fmla="*/ 227 h 336"/>
                <a:gd name="T44" fmla="*/ 120 w 257"/>
                <a:gd name="T45" fmla="*/ 37 h 336"/>
                <a:gd name="T46" fmla="*/ 132 w 257"/>
                <a:gd name="T47" fmla="*/ 21 h 336"/>
                <a:gd name="T48" fmla="*/ 148 w 257"/>
                <a:gd name="T49" fmla="*/ 9 h 336"/>
                <a:gd name="T50" fmla="*/ 165 w 257"/>
                <a:gd name="T51" fmla="*/ 2 h 336"/>
                <a:gd name="T52" fmla="*/ 183 w 257"/>
                <a:gd name="T5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7" h="336">
                  <a:moveTo>
                    <a:pt x="183" y="0"/>
                  </a:moveTo>
                  <a:lnTo>
                    <a:pt x="202" y="2"/>
                  </a:lnTo>
                  <a:lnTo>
                    <a:pt x="220" y="10"/>
                  </a:lnTo>
                  <a:lnTo>
                    <a:pt x="236" y="22"/>
                  </a:lnTo>
                  <a:lnTo>
                    <a:pt x="248" y="37"/>
                  </a:lnTo>
                  <a:lnTo>
                    <a:pt x="255" y="55"/>
                  </a:lnTo>
                  <a:lnTo>
                    <a:pt x="257" y="73"/>
                  </a:lnTo>
                  <a:lnTo>
                    <a:pt x="255" y="92"/>
                  </a:lnTo>
                  <a:lnTo>
                    <a:pt x="248" y="110"/>
                  </a:lnTo>
                  <a:lnTo>
                    <a:pt x="137" y="300"/>
                  </a:lnTo>
                  <a:lnTo>
                    <a:pt x="125" y="315"/>
                  </a:lnTo>
                  <a:lnTo>
                    <a:pt x="109" y="327"/>
                  </a:lnTo>
                  <a:lnTo>
                    <a:pt x="92" y="333"/>
                  </a:lnTo>
                  <a:lnTo>
                    <a:pt x="73" y="336"/>
                  </a:lnTo>
                  <a:lnTo>
                    <a:pt x="55" y="333"/>
                  </a:lnTo>
                  <a:lnTo>
                    <a:pt x="37" y="326"/>
                  </a:lnTo>
                  <a:lnTo>
                    <a:pt x="20" y="314"/>
                  </a:lnTo>
                  <a:lnTo>
                    <a:pt x="9" y="300"/>
                  </a:lnTo>
                  <a:lnTo>
                    <a:pt x="2" y="282"/>
                  </a:lnTo>
                  <a:lnTo>
                    <a:pt x="0" y="264"/>
                  </a:lnTo>
                  <a:lnTo>
                    <a:pt x="2" y="245"/>
                  </a:lnTo>
                  <a:lnTo>
                    <a:pt x="9" y="227"/>
                  </a:lnTo>
                  <a:lnTo>
                    <a:pt x="120" y="37"/>
                  </a:lnTo>
                  <a:lnTo>
                    <a:pt x="132" y="21"/>
                  </a:lnTo>
                  <a:lnTo>
                    <a:pt x="148" y="9"/>
                  </a:lnTo>
                  <a:lnTo>
                    <a:pt x="165" y="2"/>
                  </a:lnTo>
                  <a:lnTo>
                    <a:pt x="1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 name="Freeform 919">
              <a:extLst>
                <a:ext uri="{FF2B5EF4-FFF2-40B4-BE49-F238E27FC236}">
                  <a16:creationId xmlns:a16="http://schemas.microsoft.com/office/drawing/2014/main" id="{FAAD2262-A5B7-A144-927D-ED2E973C4BBF}"/>
                </a:ext>
              </a:extLst>
            </p:cNvPr>
            <p:cNvSpPr>
              <a:spLocks/>
            </p:cNvSpPr>
            <p:nvPr/>
          </p:nvSpPr>
          <p:spPr bwMode="auto">
            <a:xfrm>
              <a:off x="5361" y="588"/>
              <a:ext cx="71" cy="228"/>
            </a:xfrm>
            <a:custGeom>
              <a:avLst/>
              <a:gdLst>
                <a:gd name="T0" fmla="*/ 177 w 354"/>
                <a:gd name="T1" fmla="*/ 0 h 1140"/>
                <a:gd name="T2" fmla="*/ 213 w 354"/>
                <a:gd name="T3" fmla="*/ 3 h 1140"/>
                <a:gd name="T4" fmla="*/ 245 w 354"/>
                <a:gd name="T5" fmla="*/ 9 h 1140"/>
                <a:gd name="T6" fmla="*/ 274 w 354"/>
                <a:gd name="T7" fmla="*/ 19 h 1140"/>
                <a:gd name="T8" fmla="*/ 298 w 354"/>
                <a:gd name="T9" fmla="*/ 35 h 1140"/>
                <a:gd name="T10" fmla="*/ 318 w 354"/>
                <a:gd name="T11" fmla="*/ 54 h 1140"/>
                <a:gd name="T12" fmla="*/ 334 w 354"/>
                <a:gd name="T13" fmla="*/ 77 h 1140"/>
                <a:gd name="T14" fmla="*/ 346 w 354"/>
                <a:gd name="T15" fmla="*/ 104 h 1140"/>
                <a:gd name="T16" fmla="*/ 352 w 354"/>
                <a:gd name="T17" fmla="*/ 137 h 1140"/>
                <a:gd name="T18" fmla="*/ 354 w 354"/>
                <a:gd name="T19" fmla="*/ 172 h 1140"/>
                <a:gd name="T20" fmla="*/ 354 w 354"/>
                <a:gd name="T21" fmla="*/ 431 h 1140"/>
                <a:gd name="T22" fmla="*/ 353 w 354"/>
                <a:gd name="T23" fmla="*/ 465 h 1140"/>
                <a:gd name="T24" fmla="*/ 350 w 354"/>
                <a:gd name="T25" fmla="*/ 500 h 1140"/>
                <a:gd name="T26" fmla="*/ 346 w 354"/>
                <a:gd name="T27" fmla="*/ 536 h 1140"/>
                <a:gd name="T28" fmla="*/ 276 w 354"/>
                <a:gd name="T29" fmla="*/ 1057 h 1140"/>
                <a:gd name="T30" fmla="*/ 271 w 354"/>
                <a:gd name="T31" fmla="*/ 1082 h 1140"/>
                <a:gd name="T32" fmla="*/ 263 w 354"/>
                <a:gd name="T33" fmla="*/ 1102 h 1140"/>
                <a:gd name="T34" fmla="*/ 252 w 354"/>
                <a:gd name="T35" fmla="*/ 1117 h 1140"/>
                <a:gd name="T36" fmla="*/ 238 w 354"/>
                <a:gd name="T37" fmla="*/ 1128 h 1140"/>
                <a:gd name="T38" fmla="*/ 221 w 354"/>
                <a:gd name="T39" fmla="*/ 1135 h 1140"/>
                <a:gd name="T40" fmla="*/ 200 w 354"/>
                <a:gd name="T41" fmla="*/ 1138 h 1140"/>
                <a:gd name="T42" fmla="*/ 177 w 354"/>
                <a:gd name="T43" fmla="*/ 1140 h 1140"/>
                <a:gd name="T44" fmla="*/ 154 w 354"/>
                <a:gd name="T45" fmla="*/ 1138 h 1140"/>
                <a:gd name="T46" fmla="*/ 134 w 354"/>
                <a:gd name="T47" fmla="*/ 1135 h 1140"/>
                <a:gd name="T48" fmla="*/ 117 w 354"/>
                <a:gd name="T49" fmla="*/ 1128 h 1140"/>
                <a:gd name="T50" fmla="*/ 103 w 354"/>
                <a:gd name="T51" fmla="*/ 1117 h 1140"/>
                <a:gd name="T52" fmla="*/ 92 w 354"/>
                <a:gd name="T53" fmla="*/ 1102 h 1140"/>
                <a:gd name="T54" fmla="*/ 83 w 354"/>
                <a:gd name="T55" fmla="*/ 1082 h 1140"/>
                <a:gd name="T56" fmla="*/ 79 w 354"/>
                <a:gd name="T57" fmla="*/ 1057 h 1140"/>
                <a:gd name="T58" fmla="*/ 9 w 354"/>
                <a:gd name="T59" fmla="*/ 536 h 1140"/>
                <a:gd name="T60" fmla="*/ 5 w 354"/>
                <a:gd name="T61" fmla="*/ 500 h 1140"/>
                <a:gd name="T62" fmla="*/ 2 w 354"/>
                <a:gd name="T63" fmla="*/ 465 h 1140"/>
                <a:gd name="T64" fmla="*/ 0 w 354"/>
                <a:gd name="T65" fmla="*/ 431 h 1140"/>
                <a:gd name="T66" fmla="*/ 0 w 354"/>
                <a:gd name="T67" fmla="*/ 172 h 1140"/>
                <a:gd name="T68" fmla="*/ 3 w 354"/>
                <a:gd name="T69" fmla="*/ 137 h 1140"/>
                <a:gd name="T70" fmla="*/ 9 w 354"/>
                <a:gd name="T71" fmla="*/ 104 h 1140"/>
                <a:gd name="T72" fmla="*/ 21 w 354"/>
                <a:gd name="T73" fmla="*/ 77 h 1140"/>
                <a:gd name="T74" fmla="*/ 36 w 354"/>
                <a:gd name="T75" fmla="*/ 54 h 1140"/>
                <a:gd name="T76" fmla="*/ 57 w 354"/>
                <a:gd name="T77" fmla="*/ 35 h 1140"/>
                <a:gd name="T78" fmla="*/ 81 w 354"/>
                <a:gd name="T79" fmla="*/ 19 h 1140"/>
                <a:gd name="T80" fmla="*/ 110 w 354"/>
                <a:gd name="T81" fmla="*/ 9 h 1140"/>
                <a:gd name="T82" fmla="*/ 141 w 354"/>
                <a:gd name="T83" fmla="*/ 3 h 1140"/>
                <a:gd name="T84" fmla="*/ 177 w 354"/>
                <a:gd name="T85" fmla="*/ 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140">
                  <a:moveTo>
                    <a:pt x="177" y="0"/>
                  </a:moveTo>
                  <a:lnTo>
                    <a:pt x="213" y="3"/>
                  </a:lnTo>
                  <a:lnTo>
                    <a:pt x="245" y="9"/>
                  </a:lnTo>
                  <a:lnTo>
                    <a:pt x="274" y="19"/>
                  </a:lnTo>
                  <a:lnTo>
                    <a:pt x="298" y="35"/>
                  </a:lnTo>
                  <a:lnTo>
                    <a:pt x="318" y="54"/>
                  </a:lnTo>
                  <a:lnTo>
                    <a:pt x="334" y="77"/>
                  </a:lnTo>
                  <a:lnTo>
                    <a:pt x="346" y="104"/>
                  </a:lnTo>
                  <a:lnTo>
                    <a:pt x="352" y="137"/>
                  </a:lnTo>
                  <a:lnTo>
                    <a:pt x="354" y="172"/>
                  </a:lnTo>
                  <a:lnTo>
                    <a:pt x="354" y="431"/>
                  </a:lnTo>
                  <a:lnTo>
                    <a:pt x="353" y="465"/>
                  </a:lnTo>
                  <a:lnTo>
                    <a:pt x="350" y="500"/>
                  </a:lnTo>
                  <a:lnTo>
                    <a:pt x="346" y="536"/>
                  </a:lnTo>
                  <a:lnTo>
                    <a:pt x="276" y="1057"/>
                  </a:lnTo>
                  <a:lnTo>
                    <a:pt x="271" y="1082"/>
                  </a:lnTo>
                  <a:lnTo>
                    <a:pt x="263" y="1102"/>
                  </a:lnTo>
                  <a:lnTo>
                    <a:pt x="252" y="1117"/>
                  </a:lnTo>
                  <a:lnTo>
                    <a:pt x="238" y="1128"/>
                  </a:lnTo>
                  <a:lnTo>
                    <a:pt x="221" y="1135"/>
                  </a:lnTo>
                  <a:lnTo>
                    <a:pt x="200" y="1138"/>
                  </a:lnTo>
                  <a:lnTo>
                    <a:pt x="177" y="1140"/>
                  </a:lnTo>
                  <a:lnTo>
                    <a:pt x="154" y="1138"/>
                  </a:lnTo>
                  <a:lnTo>
                    <a:pt x="134" y="1135"/>
                  </a:lnTo>
                  <a:lnTo>
                    <a:pt x="117" y="1128"/>
                  </a:lnTo>
                  <a:lnTo>
                    <a:pt x="103" y="1117"/>
                  </a:lnTo>
                  <a:lnTo>
                    <a:pt x="92" y="1102"/>
                  </a:lnTo>
                  <a:lnTo>
                    <a:pt x="83" y="1082"/>
                  </a:lnTo>
                  <a:lnTo>
                    <a:pt x="79" y="1057"/>
                  </a:lnTo>
                  <a:lnTo>
                    <a:pt x="9" y="536"/>
                  </a:lnTo>
                  <a:lnTo>
                    <a:pt x="5" y="500"/>
                  </a:lnTo>
                  <a:lnTo>
                    <a:pt x="2" y="465"/>
                  </a:lnTo>
                  <a:lnTo>
                    <a:pt x="0" y="431"/>
                  </a:lnTo>
                  <a:lnTo>
                    <a:pt x="0" y="172"/>
                  </a:lnTo>
                  <a:lnTo>
                    <a:pt x="3" y="137"/>
                  </a:lnTo>
                  <a:lnTo>
                    <a:pt x="9" y="104"/>
                  </a:lnTo>
                  <a:lnTo>
                    <a:pt x="21" y="77"/>
                  </a:lnTo>
                  <a:lnTo>
                    <a:pt x="36" y="54"/>
                  </a:lnTo>
                  <a:lnTo>
                    <a:pt x="57" y="35"/>
                  </a:lnTo>
                  <a:lnTo>
                    <a:pt x="81" y="19"/>
                  </a:lnTo>
                  <a:lnTo>
                    <a:pt x="110" y="9"/>
                  </a:lnTo>
                  <a:lnTo>
                    <a:pt x="141" y="3"/>
                  </a:lnTo>
                  <a:lnTo>
                    <a:pt x="1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6" name="Freeform 920">
              <a:extLst>
                <a:ext uri="{FF2B5EF4-FFF2-40B4-BE49-F238E27FC236}">
                  <a16:creationId xmlns:a16="http://schemas.microsoft.com/office/drawing/2014/main" id="{1B042424-4A66-C048-B12C-5F6B00443571}"/>
                </a:ext>
              </a:extLst>
            </p:cNvPr>
            <p:cNvSpPr>
              <a:spLocks/>
            </p:cNvSpPr>
            <p:nvPr/>
          </p:nvSpPr>
          <p:spPr bwMode="auto">
            <a:xfrm>
              <a:off x="5359" y="845"/>
              <a:ext cx="74" cy="73"/>
            </a:xfrm>
            <a:custGeom>
              <a:avLst/>
              <a:gdLst>
                <a:gd name="T0" fmla="*/ 184 w 369"/>
                <a:gd name="T1" fmla="*/ 0 h 366"/>
                <a:gd name="T2" fmla="*/ 222 w 369"/>
                <a:gd name="T3" fmla="*/ 5 h 366"/>
                <a:gd name="T4" fmla="*/ 255 w 369"/>
                <a:gd name="T5" fmla="*/ 16 h 366"/>
                <a:gd name="T6" fmla="*/ 287 w 369"/>
                <a:gd name="T7" fmla="*/ 32 h 366"/>
                <a:gd name="T8" fmla="*/ 314 w 369"/>
                <a:gd name="T9" fmla="*/ 54 h 366"/>
                <a:gd name="T10" fmla="*/ 337 w 369"/>
                <a:gd name="T11" fmla="*/ 81 h 366"/>
                <a:gd name="T12" fmla="*/ 354 w 369"/>
                <a:gd name="T13" fmla="*/ 113 h 366"/>
                <a:gd name="T14" fmla="*/ 365 w 369"/>
                <a:gd name="T15" fmla="*/ 147 h 366"/>
                <a:gd name="T16" fmla="*/ 369 w 369"/>
                <a:gd name="T17" fmla="*/ 183 h 366"/>
                <a:gd name="T18" fmla="*/ 365 w 369"/>
                <a:gd name="T19" fmla="*/ 220 h 366"/>
                <a:gd name="T20" fmla="*/ 354 w 369"/>
                <a:gd name="T21" fmla="*/ 255 h 366"/>
                <a:gd name="T22" fmla="*/ 337 w 369"/>
                <a:gd name="T23" fmla="*/ 286 h 366"/>
                <a:gd name="T24" fmla="*/ 314 w 369"/>
                <a:gd name="T25" fmla="*/ 312 h 366"/>
                <a:gd name="T26" fmla="*/ 287 w 369"/>
                <a:gd name="T27" fmla="*/ 335 h 366"/>
                <a:gd name="T28" fmla="*/ 255 w 369"/>
                <a:gd name="T29" fmla="*/ 352 h 366"/>
                <a:gd name="T30" fmla="*/ 222 w 369"/>
                <a:gd name="T31" fmla="*/ 362 h 366"/>
                <a:gd name="T32" fmla="*/ 184 w 369"/>
                <a:gd name="T33" fmla="*/ 366 h 366"/>
                <a:gd name="T34" fmla="*/ 147 w 369"/>
                <a:gd name="T35" fmla="*/ 362 h 366"/>
                <a:gd name="T36" fmla="*/ 113 w 369"/>
                <a:gd name="T37" fmla="*/ 352 h 366"/>
                <a:gd name="T38" fmla="*/ 82 w 369"/>
                <a:gd name="T39" fmla="*/ 335 h 366"/>
                <a:gd name="T40" fmla="*/ 54 w 369"/>
                <a:gd name="T41" fmla="*/ 312 h 366"/>
                <a:gd name="T42" fmla="*/ 31 w 369"/>
                <a:gd name="T43" fmla="*/ 286 h 366"/>
                <a:gd name="T44" fmla="*/ 15 w 369"/>
                <a:gd name="T45" fmla="*/ 255 h 366"/>
                <a:gd name="T46" fmla="*/ 4 w 369"/>
                <a:gd name="T47" fmla="*/ 220 h 366"/>
                <a:gd name="T48" fmla="*/ 0 w 369"/>
                <a:gd name="T49" fmla="*/ 183 h 366"/>
                <a:gd name="T50" fmla="*/ 4 w 369"/>
                <a:gd name="T51" fmla="*/ 147 h 366"/>
                <a:gd name="T52" fmla="*/ 15 w 369"/>
                <a:gd name="T53" fmla="*/ 113 h 366"/>
                <a:gd name="T54" fmla="*/ 31 w 369"/>
                <a:gd name="T55" fmla="*/ 81 h 366"/>
                <a:gd name="T56" fmla="*/ 54 w 369"/>
                <a:gd name="T57" fmla="*/ 54 h 366"/>
                <a:gd name="T58" fmla="*/ 82 w 369"/>
                <a:gd name="T59" fmla="*/ 32 h 366"/>
                <a:gd name="T60" fmla="*/ 113 w 369"/>
                <a:gd name="T61" fmla="*/ 16 h 366"/>
                <a:gd name="T62" fmla="*/ 147 w 369"/>
                <a:gd name="T63" fmla="*/ 5 h 366"/>
                <a:gd name="T64" fmla="*/ 184 w 369"/>
                <a:gd name="T65"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66">
                  <a:moveTo>
                    <a:pt x="184" y="0"/>
                  </a:moveTo>
                  <a:lnTo>
                    <a:pt x="222" y="5"/>
                  </a:lnTo>
                  <a:lnTo>
                    <a:pt x="255" y="16"/>
                  </a:lnTo>
                  <a:lnTo>
                    <a:pt x="287" y="32"/>
                  </a:lnTo>
                  <a:lnTo>
                    <a:pt x="314" y="54"/>
                  </a:lnTo>
                  <a:lnTo>
                    <a:pt x="337" y="81"/>
                  </a:lnTo>
                  <a:lnTo>
                    <a:pt x="354" y="113"/>
                  </a:lnTo>
                  <a:lnTo>
                    <a:pt x="365" y="147"/>
                  </a:lnTo>
                  <a:lnTo>
                    <a:pt x="369" y="183"/>
                  </a:lnTo>
                  <a:lnTo>
                    <a:pt x="365" y="220"/>
                  </a:lnTo>
                  <a:lnTo>
                    <a:pt x="354" y="255"/>
                  </a:lnTo>
                  <a:lnTo>
                    <a:pt x="337" y="286"/>
                  </a:lnTo>
                  <a:lnTo>
                    <a:pt x="314" y="312"/>
                  </a:lnTo>
                  <a:lnTo>
                    <a:pt x="287" y="335"/>
                  </a:lnTo>
                  <a:lnTo>
                    <a:pt x="255" y="352"/>
                  </a:lnTo>
                  <a:lnTo>
                    <a:pt x="222" y="362"/>
                  </a:lnTo>
                  <a:lnTo>
                    <a:pt x="184" y="366"/>
                  </a:lnTo>
                  <a:lnTo>
                    <a:pt x="147" y="362"/>
                  </a:lnTo>
                  <a:lnTo>
                    <a:pt x="113" y="352"/>
                  </a:lnTo>
                  <a:lnTo>
                    <a:pt x="82" y="335"/>
                  </a:lnTo>
                  <a:lnTo>
                    <a:pt x="54" y="312"/>
                  </a:lnTo>
                  <a:lnTo>
                    <a:pt x="31" y="286"/>
                  </a:lnTo>
                  <a:lnTo>
                    <a:pt x="15" y="255"/>
                  </a:lnTo>
                  <a:lnTo>
                    <a:pt x="4" y="220"/>
                  </a:lnTo>
                  <a:lnTo>
                    <a:pt x="0" y="183"/>
                  </a:lnTo>
                  <a:lnTo>
                    <a:pt x="4" y="147"/>
                  </a:lnTo>
                  <a:lnTo>
                    <a:pt x="15" y="113"/>
                  </a:lnTo>
                  <a:lnTo>
                    <a:pt x="31" y="81"/>
                  </a:lnTo>
                  <a:lnTo>
                    <a:pt x="54" y="54"/>
                  </a:lnTo>
                  <a:lnTo>
                    <a:pt x="82" y="32"/>
                  </a:lnTo>
                  <a:lnTo>
                    <a:pt x="113" y="16"/>
                  </a:lnTo>
                  <a:lnTo>
                    <a:pt x="147" y="5"/>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17" name="TextBox 16">
            <a:extLst>
              <a:ext uri="{FF2B5EF4-FFF2-40B4-BE49-F238E27FC236}">
                <a16:creationId xmlns:a16="http://schemas.microsoft.com/office/drawing/2014/main" id="{7C34F1C5-4BDC-A2CD-DF63-075790AA8B0D}"/>
              </a:ext>
            </a:extLst>
          </p:cNvPr>
          <p:cNvSpPr txBox="1"/>
          <p:nvPr/>
        </p:nvSpPr>
        <p:spPr>
          <a:xfrm>
            <a:off x="2417564" y="971850"/>
            <a:ext cx="4578991" cy="553980"/>
          </a:xfrm>
          <a:prstGeom prst="rect">
            <a:avLst/>
          </a:prstGeom>
          <a:noFill/>
        </p:spPr>
        <p:txBody>
          <a:bodyPr wrap="square" lIns="91422" tIns="45711" rIns="91422" bIns="4571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n-ea"/>
                <a:cs typeface="Segoe UI" panose="020B0502040204020203" pitchFamily="34" charset="0"/>
              </a:rPr>
              <a:t>MAIN</a:t>
            </a:r>
          </a:p>
        </p:txBody>
      </p:sp>
      <p:sp>
        <p:nvSpPr>
          <p:cNvPr id="18" name="TextBox 17">
            <a:extLst>
              <a:ext uri="{FF2B5EF4-FFF2-40B4-BE49-F238E27FC236}">
                <a16:creationId xmlns:a16="http://schemas.microsoft.com/office/drawing/2014/main" id="{3FC790C8-F124-DA0D-4D90-A387FF4DC347}"/>
              </a:ext>
            </a:extLst>
          </p:cNvPr>
          <p:cNvSpPr txBox="1"/>
          <p:nvPr/>
        </p:nvSpPr>
        <p:spPr>
          <a:xfrm>
            <a:off x="2417144" y="1380064"/>
            <a:ext cx="4579411" cy="646313"/>
          </a:xfrm>
          <a:prstGeom prst="rect">
            <a:avLst/>
          </a:prstGeom>
          <a:noFill/>
        </p:spPr>
        <p:txBody>
          <a:bodyPr wrap="square" lIns="91422" tIns="45711" rIns="91422" bIns="4571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000"/>
                </a:solidFill>
                <a:effectLst/>
                <a:uLnTx/>
                <a:uFillTx/>
                <a:latin typeface="Segoe UI" panose="020B0502040204020203" pitchFamily="34" charset="0"/>
                <a:ea typeface="+mn-ea"/>
                <a:cs typeface="Segoe UI" panose="020B0502040204020203" pitchFamily="34" charset="0"/>
              </a:rPr>
              <a:t>OBJECTIVES</a:t>
            </a:r>
          </a:p>
        </p:txBody>
      </p:sp>
    </p:spTree>
    <p:extLst>
      <p:ext uri="{BB962C8B-B14F-4D97-AF65-F5344CB8AC3E}">
        <p14:creationId xmlns:p14="http://schemas.microsoft.com/office/powerpoint/2010/main" val="314027291"/>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1_Office Theme">
  <a:themeElements>
    <a:clrScheme name="Education Infographic">
      <a:dk1>
        <a:sysClr val="windowText" lastClr="000000"/>
      </a:dk1>
      <a:lt1>
        <a:sysClr val="window" lastClr="FFFFFF"/>
      </a:lt1>
      <a:dk2>
        <a:srgbClr val="44546A"/>
      </a:dk2>
      <a:lt2>
        <a:srgbClr val="E7E6E6"/>
      </a:lt2>
      <a:accent1>
        <a:srgbClr val="5B9BD5"/>
      </a:accent1>
      <a:accent2>
        <a:srgbClr val="41BA20"/>
      </a:accent2>
      <a:accent3>
        <a:srgbClr val="FFC000"/>
      </a:accent3>
      <a:accent4>
        <a:srgbClr val="1E4E79"/>
      </a:accent4>
      <a:accent5>
        <a:srgbClr val="4472C4"/>
      </a:accent5>
      <a:accent6>
        <a:srgbClr val="70AD47"/>
      </a:accent6>
      <a:hlink>
        <a:srgbClr val="0563C1"/>
      </a:hlink>
      <a:folHlink>
        <a:srgbClr val="954F72"/>
      </a:folHlink>
    </a:clrScheme>
    <a:fontScheme name="Education Infographic">
      <a:majorFont>
        <a:latin typeface="Segoe UI"/>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5FC9859AF96E64A9727D8D6B570C786" ma:contentTypeVersion="15" ma:contentTypeDescription="Create a new document." ma:contentTypeScope="" ma:versionID="8758a8c0aa0ee5e2449a5e1b11cbea68">
  <xsd:schema xmlns:xsd="http://www.w3.org/2001/XMLSchema" xmlns:xs="http://www.w3.org/2001/XMLSchema" xmlns:p="http://schemas.microsoft.com/office/2006/metadata/properties" xmlns:ns2="db72c12f-87a4-44ab-bbc5-4cc8306b158a" xmlns:ns3="78bd6dbf-34e2-4ad5-a201-56ef37f8caa2" targetNamespace="http://schemas.microsoft.com/office/2006/metadata/properties" ma:root="true" ma:fieldsID="84ed940fd8a359e50ed93e6fbc1e5d56" ns2:_="" ns3:_="">
    <xsd:import namespace="db72c12f-87a4-44ab-bbc5-4cc8306b158a"/>
    <xsd:import namespace="78bd6dbf-34e2-4ad5-a201-56ef37f8caa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LengthInSeconds" minOccurs="0"/>
                <xsd:element ref="ns3:MediaServiceOCR" minOccurs="0"/>
                <xsd:element ref="ns3:MediaServiceGenerationTime" minOccurs="0"/>
                <xsd:element ref="ns3:MediaServiceEventHashCode" minOccurs="0"/>
                <xsd:element ref="ns3:MediaServiceDateTake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8bd6dbf-34e2-4ad5-a201-56ef37f8caa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db72c12f-87a4-44ab-bbc5-4cc8306b158a">
      <UserInfo>
        <DisplayName>Suriyaa Kumari</DisplayName>
        <AccountId>15</AccountId>
        <AccountType/>
      </UserInfo>
    </SharedWithUsers>
    <TaxCatchAll xmlns="db72c12f-87a4-44ab-bbc5-4cc8306b158a" xsi:nil="true"/>
    <lcf76f155ced4ddcb4097134ff3c332f xmlns="78bd6dbf-34e2-4ad5-a201-56ef37f8caa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C25C804-FA73-4D78-8633-65590CA56AC1}">
  <ds:schemaRefs>
    <ds:schemaRef ds:uri="http://schemas.microsoft.com/sharepoint/v3/contenttype/forms"/>
  </ds:schemaRefs>
</ds:datastoreItem>
</file>

<file path=customXml/itemProps2.xml><?xml version="1.0" encoding="utf-8"?>
<ds:datastoreItem xmlns:ds="http://schemas.openxmlformats.org/officeDocument/2006/customXml" ds:itemID="{B501FD62-EC21-47E5-B5FB-CBF34F656A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72c12f-87a4-44ab-bbc5-4cc8306b158a"/>
    <ds:schemaRef ds:uri="78bd6dbf-34e2-4ad5-a201-56ef37f8ca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1780AD-57AC-4A59-A081-8A2785A290D6}">
  <ds:schemaRefs>
    <ds:schemaRef ds:uri="http://purl.org/dc/dcmitype/"/>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78bd6dbf-34e2-4ad5-a201-56ef37f8caa2"/>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Presentation1</Template>
  <TotalTime>1536</TotalTime>
  <Words>1080</Words>
  <Application>Microsoft Office PowerPoint</Application>
  <PresentationFormat>Widescreen</PresentationFormat>
  <Paragraphs>257</Paragraphs>
  <Slides>34</Slides>
  <Notes>17</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34</vt:i4>
      </vt:variant>
    </vt:vector>
  </HeadingPairs>
  <TitlesOfParts>
    <vt:vector size="49" baseType="lpstr">
      <vt:lpstr>Adobe Devanagari</vt:lpstr>
      <vt:lpstr>Arial</vt:lpstr>
      <vt:lpstr>Calibri</vt:lpstr>
      <vt:lpstr>Calibri Light</vt:lpstr>
      <vt:lpstr>Cambria</vt:lpstr>
      <vt:lpstr>Corbel</vt:lpstr>
      <vt:lpstr>DauphinPlain</vt:lpstr>
      <vt:lpstr>Open Sans</vt:lpstr>
      <vt:lpstr>Roboto</vt:lpstr>
      <vt:lpstr>Segoe UI</vt:lpstr>
      <vt:lpstr>Wingdings</vt:lpstr>
      <vt:lpstr>Office Theme</vt:lpstr>
      <vt:lpstr>1_Office Theme</vt:lpstr>
      <vt:lpstr>Custom Design</vt:lpstr>
      <vt:lpstr>1_Custom Design</vt:lpstr>
      <vt:lpstr>PowerPoint Presentation</vt:lpstr>
      <vt:lpstr>Restaurant Management Point Of Sale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 CREATION</vt:lpstr>
      <vt:lpstr>PowerPoint Presentation</vt:lpstr>
      <vt:lpstr>PowerPoint Presentation</vt:lpstr>
      <vt:lpstr>PowerPoint Presentation</vt:lpstr>
      <vt:lpstr>PowerPoint Presentation</vt:lpstr>
      <vt:lpstr>PowerPoint Presentation</vt:lpstr>
      <vt:lpstr>INTERFACE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S.M.H.M. Suraweera it19208718</dc:creator>
  <cp:lastModifiedBy>Chamidu Suraweera</cp:lastModifiedBy>
  <cp:revision>66</cp:revision>
  <dcterms:created xsi:type="dcterms:W3CDTF">2022-01-26T13:51:10Z</dcterms:created>
  <dcterms:modified xsi:type="dcterms:W3CDTF">2023-12-30T18:26:41Z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0x010100A5FC9859AF96E64A9727D8D6B570C786</vt:lpwstr>
  </property>
  <property fmtid="{D5CDD505-2E9C-101B-9397-08002B2CF9AE}" pid="3" name="MediaServiceImageTags">
    <vt:lpwstr/>
  </property>
</Properties>
</file>